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9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10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notesSlides/notesSlide13.xml" ContentType="application/vnd.openxmlformats-officedocument.presentationml.notesSlide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14.xml" ContentType="application/vnd.openxmlformats-officedocument.presentationml.notesSlide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notesSlides/notesSlide17.xml" ContentType="application/vnd.openxmlformats-officedocument.presentationml.notesSlide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notesSlides/notesSlide28.xml" ContentType="application/vnd.openxmlformats-officedocument.presentationml.notesSlide+xml"/>
  <Override PartName="/ppt/ink/ink324.xml" ContentType="application/inkml+xml"/>
  <Override PartName="/ppt/ink/ink325.xml" ContentType="application/inkml+xml"/>
  <Override PartName="/ppt/ink/ink326.xml" ContentType="application/inkml+xml"/>
  <Override PartName="/ppt/notesSlides/notesSlide29.xml" ContentType="application/vnd.openxmlformats-officedocument.presentationml.notesSlide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notesSlides/notesSlide48.xml" ContentType="application/vnd.openxmlformats-officedocument.presentationml.notesSlide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ink/ink360.xml" ContentType="application/inkml+xml"/>
  <Override PartName="/ppt/ink/ink361.xml" ContentType="application/inkml+xml"/>
  <Override PartName="/ppt/notesSlides/notesSlide52.xml" ContentType="application/vnd.openxmlformats-officedocument.presentationml.notesSlide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notesSlides/notesSlide53.xml" ContentType="application/vnd.openxmlformats-officedocument.presentationml.notesSlide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notesSlides/notesSlide54.xml" ContentType="application/vnd.openxmlformats-officedocument.presentationml.notesSlide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notesSlides/notesSlide67.xml" ContentType="application/vnd.openxmlformats-officedocument.presentationml.notesSlide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notesSlides/notesSlide68.xml" ContentType="application/vnd.openxmlformats-officedocument.presentationml.notesSlide+xml"/>
  <Override PartName="/ppt/ink/ink405.xml" ContentType="application/inkml+xml"/>
  <Override PartName="/ppt/notesSlides/notesSlide69.xml" ContentType="application/vnd.openxmlformats-officedocument.presentationml.notesSlide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notesSlides/notesSlide70.xml" ContentType="application/vnd.openxmlformats-officedocument.presentationml.notesSlide+xml"/>
  <Override PartName="/ppt/ink/ink422.xml" ContentType="application/inkml+xml"/>
  <Override PartName="/ppt/notesSlides/notesSlide71.xml" ContentType="application/vnd.openxmlformats-officedocument.presentationml.notesSlide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notesSlides/notesSlide72.xml" ContentType="application/vnd.openxmlformats-officedocument.presentationml.notesSlide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notesSlides/notesSlide73.xml" ContentType="application/vnd.openxmlformats-officedocument.presentationml.notesSlide+xml"/>
  <Override PartName="/ppt/ink/ink433.xml" ContentType="application/inkml+xml"/>
  <Override PartName="/ppt/ink/ink434.xml" ContentType="application/inkml+xml"/>
  <Override PartName="/ppt/ink/ink435.xml" ContentType="application/inkml+xml"/>
  <Override PartName="/ppt/notesSlides/notesSlide74.xml" ContentType="application/vnd.openxmlformats-officedocument.presentationml.notesSlide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notesSlides/notesSlide75.xml" ContentType="application/vnd.openxmlformats-officedocument.presentationml.notesSlide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notesSlides/notesSlide76.xml" ContentType="application/vnd.openxmlformats-officedocument.presentationml.notesSlide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notesSlides/notesSlide77.xml" ContentType="application/vnd.openxmlformats-officedocument.presentationml.notesSlide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notesSlides/notesSlide78.xml" ContentType="application/vnd.openxmlformats-officedocument.presentationml.notesSlide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ink/ink462.xml" ContentType="application/inkml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99"/>
  </p:notesMasterIdLst>
  <p:sldIdLst>
    <p:sldId id="256" r:id="rId2"/>
    <p:sldId id="277" r:id="rId3"/>
    <p:sldId id="279" r:id="rId4"/>
    <p:sldId id="257" r:id="rId5"/>
    <p:sldId id="258" r:id="rId6"/>
    <p:sldId id="259" r:id="rId7"/>
    <p:sldId id="270" r:id="rId8"/>
    <p:sldId id="260" r:id="rId9"/>
    <p:sldId id="261" r:id="rId10"/>
    <p:sldId id="271" r:id="rId11"/>
    <p:sldId id="273" r:id="rId12"/>
    <p:sldId id="262" r:id="rId13"/>
    <p:sldId id="263" r:id="rId14"/>
    <p:sldId id="264" r:id="rId15"/>
    <p:sldId id="272" r:id="rId16"/>
    <p:sldId id="278" r:id="rId17"/>
    <p:sldId id="266" r:id="rId18"/>
    <p:sldId id="267" r:id="rId19"/>
    <p:sldId id="280" r:id="rId20"/>
    <p:sldId id="281" r:id="rId21"/>
    <p:sldId id="282" r:id="rId22"/>
    <p:sldId id="283" r:id="rId23"/>
    <p:sldId id="351" r:id="rId24"/>
    <p:sldId id="352" r:id="rId25"/>
    <p:sldId id="361" r:id="rId26"/>
    <p:sldId id="284" r:id="rId27"/>
    <p:sldId id="285" r:id="rId28"/>
    <p:sldId id="286" r:id="rId29"/>
    <p:sldId id="287" r:id="rId30"/>
    <p:sldId id="288" r:id="rId31"/>
    <p:sldId id="289" r:id="rId32"/>
    <p:sldId id="347" r:id="rId33"/>
    <p:sldId id="291" r:id="rId34"/>
    <p:sldId id="292" r:id="rId35"/>
    <p:sldId id="293" r:id="rId36"/>
    <p:sldId id="294" r:id="rId37"/>
    <p:sldId id="300" r:id="rId38"/>
    <p:sldId id="301" r:id="rId39"/>
    <p:sldId id="295" r:id="rId40"/>
    <p:sldId id="296" r:id="rId41"/>
    <p:sldId id="297" r:id="rId42"/>
    <p:sldId id="298" r:id="rId43"/>
    <p:sldId id="299" r:id="rId44"/>
    <p:sldId id="290" r:id="rId45"/>
    <p:sldId id="337" r:id="rId46"/>
    <p:sldId id="338" r:id="rId47"/>
    <p:sldId id="339" r:id="rId48"/>
    <p:sldId id="340" r:id="rId49"/>
    <p:sldId id="341" r:id="rId50"/>
    <p:sldId id="307" r:id="rId51"/>
    <p:sldId id="303" r:id="rId52"/>
    <p:sldId id="302" r:id="rId53"/>
    <p:sldId id="308" r:id="rId54"/>
    <p:sldId id="309" r:id="rId55"/>
    <p:sldId id="304" r:id="rId56"/>
    <p:sldId id="310" r:id="rId57"/>
    <p:sldId id="311" r:id="rId58"/>
    <p:sldId id="312" r:id="rId59"/>
    <p:sldId id="332" r:id="rId60"/>
    <p:sldId id="342" r:id="rId61"/>
    <p:sldId id="343" r:id="rId62"/>
    <p:sldId id="344" r:id="rId63"/>
    <p:sldId id="345" r:id="rId64"/>
    <p:sldId id="348" r:id="rId65"/>
    <p:sldId id="349" r:id="rId66"/>
    <p:sldId id="346" r:id="rId67"/>
    <p:sldId id="313" r:id="rId68"/>
    <p:sldId id="314" r:id="rId69"/>
    <p:sldId id="334" r:id="rId70"/>
    <p:sldId id="316" r:id="rId71"/>
    <p:sldId id="321" r:id="rId72"/>
    <p:sldId id="335" r:id="rId73"/>
    <p:sldId id="336" r:id="rId74"/>
    <p:sldId id="350" r:id="rId75"/>
    <p:sldId id="317" r:id="rId76"/>
    <p:sldId id="318" r:id="rId77"/>
    <p:sldId id="319" r:id="rId78"/>
    <p:sldId id="320" r:id="rId79"/>
    <p:sldId id="322" r:id="rId80"/>
    <p:sldId id="324" r:id="rId81"/>
    <p:sldId id="325" r:id="rId82"/>
    <p:sldId id="326" r:id="rId83"/>
    <p:sldId id="327" r:id="rId84"/>
    <p:sldId id="328" r:id="rId85"/>
    <p:sldId id="330" r:id="rId86"/>
    <p:sldId id="331" r:id="rId87"/>
    <p:sldId id="353" r:id="rId88"/>
    <p:sldId id="354" r:id="rId89"/>
    <p:sldId id="355" r:id="rId90"/>
    <p:sldId id="356" r:id="rId91"/>
    <p:sldId id="276" r:id="rId92"/>
    <p:sldId id="357" r:id="rId93"/>
    <p:sldId id="360" r:id="rId94"/>
    <p:sldId id="315" r:id="rId95"/>
    <p:sldId id="358" r:id="rId96"/>
    <p:sldId id="359" r:id="rId97"/>
    <p:sldId id="275" r:id="rId98"/>
  </p:sldIdLst>
  <p:sldSz cx="12192000" cy="6858000"/>
  <p:notesSz cx="6858000" cy="9144000"/>
  <p:embeddedFontLst>
    <p:embeddedFont>
      <p:font typeface="Calibri" panose="020F0502020204030204" pitchFamily="34" charset="0"/>
      <p:regular r:id="rId100"/>
      <p:bold r:id="rId101"/>
      <p:italic r:id="rId102"/>
      <p:boldItalic r:id="rId103"/>
    </p:embeddedFont>
    <p:embeddedFont>
      <p:font typeface="Consolas" panose="020B0609020204030204" pitchFamily="49" charset="0"/>
      <p:regular r:id="rId104"/>
      <p:bold r:id="rId105"/>
      <p:italic r:id="rId106"/>
      <p:boldItalic r:id="rId107"/>
    </p:embeddedFont>
    <p:embeddedFont>
      <p:font typeface="Calibri Light" panose="020F0302020204030204" pitchFamily="34" charset="0"/>
      <p:regular r:id="rId108"/>
      <p:italic r:id="rId109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2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9" autoAdjust="0"/>
    <p:restoredTop sz="77899" autoAdjust="0"/>
  </p:normalViewPr>
  <p:slideViewPr>
    <p:cSldViewPr snapToGrid="0">
      <p:cViewPr varScale="1">
        <p:scale>
          <a:sx n="57" d="100"/>
          <a:sy n="57" d="100"/>
        </p:scale>
        <p:origin x="1164" y="78"/>
      </p:cViewPr>
      <p:guideLst/>
    </p:cSldViewPr>
  </p:slideViewPr>
  <p:outlineViewPr>
    <p:cViewPr>
      <p:scale>
        <a:sx n="33" d="100"/>
        <a:sy n="33" d="100"/>
      </p:scale>
      <p:origin x="0" y="-19052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21160"/>
    </p:cViewPr>
  </p:sorterViewPr>
  <p:notesViewPr>
    <p:cSldViewPr snapToGrid="0">
      <p:cViewPr varScale="1">
        <p:scale>
          <a:sx n="73" d="100"/>
          <a:sy n="73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3.fntdata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29:39.4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876271-06DE-44C3-B1DE-E446FE52D6D5}" emma:medium="tactile" emma:mode="ink">
          <msink:context xmlns:msink="http://schemas.microsoft.com/ink/2010/main" type="writingRegion" rotatedBoundingBox="22564,4713 32454,6946 30588,15212 20697,12979"/>
        </emma:interpretation>
      </emma:emma>
    </inkml:annotationXML>
    <inkml:traceGroup>
      <inkml:annotationXML>
        <emma:emma xmlns:emma="http://www.w3.org/2003/04/emma" version="1.0">
          <emma:interpretation id="{F9976C91-5C0B-4A8B-9CAD-C6EB272DD2CA}" emma:medium="tactile" emma:mode="ink">
            <msink:context xmlns:msink="http://schemas.microsoft.com/ink/2010/main" type="paragraph" rotatedBoundingBox="22606,4682 31728,7255 31017,9776 21895,7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74B357-8169-40F4-AB92-CD9F54C9513A}" emma:medium="tactile" emma:mode="ink">
              <msink:context xmlns:msink="http://schemas.microsoft.com/ink/2010/main" type="line" rotatedBoundingBox="22606,4682 31728,7255 31017,9776 21895,7203"/>
            </emma:interpretation>
          </emma:emma>
        </inkml:annotationXML>
        <inkml:traceGroup>
          <inkml:annotationXML>
            <emma:emma xmlns:emma="http://www.w3.org/2003/04/emma" version="1.0">
              <emma:interpretation id="{3E152864-450D-4305-A91E-1E4F78A0204D}" emma:medium="tactile" emma:mode="ink">
                <msink:context xmlns:msink="http://schemas.microsoft.com/ink/2010/main" type="inkWord" rotatedBoundingBox="22606,4682 24138,5114 23446,7570 21913,71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 39 30 0,'-22'-14'15'0,"11"-15"-6"0,11 29 28 15,0 0-32-15,0 10 1 16,11-1 5-16,0 15 0 15,5 25-12-15,-5 18 1 16,5 35 9-16,1 24 0 0,-1 9-3 16,6 15 1-1,5 5-3-15,-5-15 0 16,-6-9-6-16,0-10 0 16,1-24-13-16,-1-29 1 15,6-25-7-15,0-28 1 16</inkml:trace>
          <inkml:trace contextRef="#ctx0" brushRef="#br0" timeOffset="481.051">149 702 33 0,'-16'10'16'0,"0"4"-2"0,16-14 19 0,-6 0-26 16,-5-4 0-16,-10-6 5 15,-23 0 0-15,-16 1-15 16,-11-11 1-16,-16-14 8 16,-5-4 1-16,5 4-6 15,11 5 1-15,16 0-11 0,16 14 1 16,22 15-11 0,33 10 1-16</inkml:trace>
          <inkml:trace contextRef="#ctx0" brushRef="#br0" timeOffset="-735.4308">-455-299 20 0,'-27'-5'10'0,"16"-5"0"16,11 10 11-16,-5 0-16 16,-6 0 1-16,-6-5 6 15,-4 5 0-15,-7 0-13 16,1-14 1-16,0-10 11 16,0-10 0-16,5-5-2 15,6-14 0-15,-1-15-3 16,12-14 1-16,10-5-3 15,12-5 1-15,10 5-2 16,27 0 0-16,28 4 0 16,21 11 0-16,17 9-1 15,22 24 0-15,10 15-1 16,-16 39 0-16,-5 18-1 16,-22 30 0-16,-28 10-1 15,-26 14 1-15,-28 15-1 0,-27 23 1 16,-33 11 0-16,-38 9 0 15,-16-14-1-15,-21-10 1 16,-12-25-1-16,-11-23 0 16,1-30-3-16,-1-28 1 15,22-59-4-15,11-33 0 0,16-25-3 16,33-14 0-16,17 15-3 16,21-1 1-16,27 15-5 15,28 19 1-15,5 10 1 16,5 20 1-16</inkml:trace>
          <inkml:trace contextRef="#ctx0" brushRef="#br0" timeOffset="911.1907">111 736 34 0,'-16'29'17'0,"10"-29"-3"0,6 0 16 0,11-10-24 16,0 1 1-16,16-20 4 0,17-10 0 16,21-24-13-1,1 0 0-15,-1 5 9 0,-5-5 0 16,5-4-10-1,-5 4 0-15,0 9-15 0,-6 1 1 16</inkml:trace>
        </inkml:traceGroup>
        <inkml:traceGroup>
          <inkml:annotationXML>
            <emma:emma xmlns:emma="http://www.w3.org/2003/04/emma" version="1.0">
              <emma:interpretation id="{20CBD7A9-1591-46A1-8A42-500891B4F065}" emma:medium="tactile" emma:mode="ink">
                <msink:context xmlns:msink="http://schemas.microsoft.com/ink/2010/main" type="inkWord" rotatedBoundingBox="26565,6292 31600,7712 31017,9776 25983,83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158.3757">5418 1104 13 0,'22'-39'6'0,"16"10"-1"0,-27 19 6 16,-6 6-10-1,-5 4 0-15,0 0 2 16,0 0 0-16,-5 4-3 15,-1 6 1-15,-5 5 2 0,-10 4 0 16,-7 5 1-16,1 24 0 16,0 11-1-16,-11 3 0 15,11 1-1-15,-6 5 1 16,11 0-2-16,1-15 1 16,4-9-2-16,6-6 1 15,6-23-1-15,5-15 0 16,5-15-3-16,6-9 1 15,6-15-1-15,-7-4 1 16,18-1-1-16,-7-4 1 0,1 9 0 16,0 0 0-16,-6 10 1 15,-5 15 1-15,-11 14 0 16,-11 10 0-16,-5 9 0 16,5 5 0-16,-5 10 0 15,-1 0 0-15,1 0 0 16,0-5 0-16,-1 0-2 0,7-10 1 15,4-4-6 1,6 4 1-16</inkml:trace>
          <inkml:trace contextRef="#ctx0" brushRef="#br0" timeOffset="19997.3766">5249 765 21 0,'-11'0'10'0,"11"-5"-9"0,0-4 14 16,0 9-14-16,0 0 0 15,0 0 0-15,0 0 0 16,0 0-1-16,0 0 0 15,0 0 1-15,11 0 1 16,-11 0-1-16,0 0 1 16,0 0 0-16,0 0 0 15,0 0-1-15,0-5 1 16,0 5 0-16,-11 5 0 16,11-1-1-16,0 1 1 0,0 0-2 15,0 0 1-15,0-5-1 16,0 0 1-16,0 0-1 15,0-5 0-15,0 5 0 16,0 0 1-16,-5-5-2 16,0 5 0-16,5 0-1 15,0 0 0-15,0 0 0 0,0 0 0 16,5 0 0 0,-5 0 0-16,5-5 0 0,-5 5 1 15,0 0 2 1,0 0 0-16,0 0 0 0,0 0 0 15,0 10 0 1,0-5 1-16,0-5-1 0,0 0 1 16,0 0 0-1,0 0 0-15,0 0-1 0,11 5 1 16,-11-5 0-16,-11 5 0 0,11 4-1 16,-10 11 0-1,-7-1 0-15,-5 5 0 0,-21 10-1 16,-1 14 1-1,-5 6 0-15,-11 9 0 0,12 19 0 16,-12-10 1 0,0-4-1-16,11-10 0 0,5 0 0 15,6-5 0-15,0-19-4 16,22-10 1-16,16-14-6 16,0-5 1-16,16-10-5 15,6-5 1-15</inkml:trace>
          <inkml:trace contextRef="#ctx0" brushRef="#br0" timeOffset="20954.818">4700 1563 17 0,'-6'0'8'0,"12"10"0"0,-6-10 9 15,0 0-16-15,0 0 0 16,10 0 1-16,-10 0 1 16,0 0-3-16,0 0 1 15,0 0 1-15,-5-10 1 16,-6 20 0-1,0 0 1-15,0-10-1 16,-5 0 0-16,11 0-1 16,-6 0 1-16,0 0-1 15,0 0 1-15,0-5-3 16,0 5 1-16,0 0-1 16,0-5 1-16,-5-5-1 15,0 6 1-15,-1-1-1 16,1 5 1-16,-6-10 0 15,-5 5 0-15,0 0 0 16,5 1 0-16,-11-1 1 16,6 5 0-16,-11-5-1 15,0 0 1-15,0-5-1 16,-6 5 1-16,1 5 0 16,-1 0 0-16,-5 0-1 0,11 0 1 15,-5 0-1-15,-1 0 0 16,1-4 0-16,4-1 1 15,1 5-1-15,0-5 1 16,0 5-1-16,6 0 0 16,4-5-1-16,1 5 1 15,5 0-1-15,6 0 0 16,5 5 0-16,0 0 0 16,0-5-1-16,0-5 1 15,6 0 0-15,0 5 0 0,5 0 0 16,0 0 0-16,0 0 0 15,0 0 0-15,0 0 0 16,0 0 0-16,0 0 0 16,0 0 0-16,-6 0-1 15,1 5 1-15,-1 5 0 0,-5 4 0 16,-5 10 0 0,-11 15 0-16,-17 0-1 0,-5-1 1 15,-5 11 0 1,-11 9 0-16,-1 0 0 0,1-5 1 15,0 5-1 1,5 0 0-16,5 10 0 0,12-15 0 16,10-4-8-16,17-6 1 0,27-9-8 15,10-15 0 1</inkml:trace>
          <inkml:trace contextRef="#ctx0" brushRef="#br0" timeOffset="17220.0002">8052 3097 16 0,'-16'15'8'0,"11"-20"4"16,5 10-1-16,0-1-8 16,-11-4 1-16,11 0 2 15,-6-4 0-15,6 4-7 16,0-5 0-16,0-5 5 0,0-4 1 15,0 14-2-15,0-5 0 16,0 5-1-16,-11-10 0 16,11 0 0-16,-16 1 1 15,11-1 0-15,-17 5 0 16,6-9 1-16,-1-1 0 16,1-9-1-16,0 9 0 15,-1-9 0-15,1 5 0 16,5 0-2-16,-5-1 1 15,10 1-1-15,-10-1 0 16,-6-4 0-16,6 0 1 0,10 0-1 16,-5 0 0-16,-5 0 1 15,11-1 0-15,-12 6-1 16,6 4 0-16,1 1 0 16,-7-10 0-16,1-5 0 0,0 5 0 15,5-10-1 1,-11 0 1-16,6-5-1 0,-12 10 1 15,12 5-1 1,5-5 0-16,-5-5 0 0,0 5 1 16,-1 0 0-1,1 0 0-15,0 0 0 0,5 5 0 16,-6-5 0-16,1 0 0 0,0 9 0 16,10-4 0-1,-5 5-1-15,0 9 0 0,6-4 0 16,-6-6 0-1,6-4 0-15,-6 5 0 0,5-1 0 16,-5-4 0 0,-5 5 0-16,0-1 0 0,-1 1 0 15,7 0 0 1,-7 4 0-16,1-4 0 0,11-1 0 16,-6 6 0-16,5-1-1 15,1 6 1-15,-1-1-1 16,1 0 1-16,-1 1 0 15,1-1 0-15,-6 0 0 16,11 1 0-16,-5-1 0 16,-6-4 1-16,5-1-1 15,-5-4 0-15,11 4 0 16,-5 1 0-16,-6-1-1 0,11 1 1 16,-5 4-1-1,-1 0 1-15,1-4-1 0,-6 4 1 16,-5-4 0-1,10-1 0-15,-5 1 0 0,-5-6 1 16,10 1-1 0,-4 9 1-16,-1 0-1 0,-6 6 0 15,12-11 0 1,-6 5 0-16,-5 1 0 0,10-1 0 16,-5 0-1-16,0-4 1 0,6 4-1 15,0 1 1 1,-1-6-1-16,1 5 1 0,-6 1-1 15,11-6 1 1,-6 5 0-16,-5 6 0 16,11-6-3-16,-5 5 1 15,5-5-9-15,5-4 1 16,23 4-8-16,4 10 1 16</inkml:trace>
          <inkml:trace contextRef="#ctx0" brushRef="#br0" timeOffset="25139.6054">6528 2236 20 0,'-21'-19'10'0,"-7"14"-9"0,18 5 20 16,10 5-20-1,-6-5 0-15,-5-5 2 16,11 5 0-16,0 0-3 15,0 5 1-15,0-1 2 16,0 6 1-16,17 0 0 16,-1 4 1-16,0 1-1 15,6-1 0-15,0 1-1 16,10 4 1-16,6 0-2 16,-5 1 0-16,0-6 0 15,-1 1 0-15,1-10-1 16,5-5 0-16,-16-5 0 15,11 0 0-15,-12 5-1 16,-4 0 1-16,-12 0-2 16,6 5 0-16,-6 0-1 0,-5 0 0 15,11-1-2-15,-5 1 1 16,-6-5-1-16,0 0 1 16,11 0 0-16,0-5 0 15,-6 5 0-15,-5 0 1 16,5 0 1-16,-5 0 0 15,0 5 0-15,0 0 1 0,0 0-1 16,0-5 1-16,0 0 0 16,0 0 1-16,0 0-1 15,0-10 0-15,0 1 0 16,0 9 1-16,0-10 0 16,-5-5 0-16,-6 1 1 15,-5-6 1-15,-1-4 0 16,-4-10 0-16,-6-19 0 15,-6-5 1-15,0-5-1 16,-5-4 1-16,16 4-3 16,-5 5 1-16,0-1-1 0,-6 1 0 15,11 5-1 1,-5 5 1-16,0 9-1 0,-6 0 0 16,17 6-2-1,-11-6 1-15,11 10-6 0,16 0 0 16,0 9-6-1,0 6 1-15</inkml:trace>
          <inkml:trace contextRef="#ctx0" brushRef="#br0" timeOffset="18824.5307">6931 1355 20 0,'-5'-19'10'0,"-6"4"0"16,11 6 3-16,0 9-12 16,0 5 1-16,0-1 3 15,0-4 0-15,-6-4-5 16,-5 4 1-16,6-5 4 15,-6 0 0-15,6-5-1 16,-17-4 0-16,0-6 0 16,-10 6 0-16,-1-1-1 15,-5 1 0-15,0 4 0 16,0 1 0-16,-11-1 0 16,-11 0 0-16,11 0-1 15,-11-4 0-15,-16-10-1 16,16-5 1-16,11 5-1 15,0 4 1-15,11 1-1 16,0 0 1-16,-6-1-1 16,-5 6 1-16,-5-6-1 0,-1 1 0 15,1 4 0-15,-1 6 0 16,1-1 0-16,-6 5 0 16,11 0-1-16,-11-9 1 15,11 4-1-15,0-9 0 16,-5-5 0-16,16 4 1 15,-6 1-2-15,6 0 1 0,0 4-5 16,-6 1 0-16,23-1-11 16,21-4 0-16,21 9-1 15,7-9 1-15</inkml:trace>
          <inkml:trace contextRef="#ctx0" brushRef="#br0" timeOffset="24020.9687">5119 1679 13 0,'5'-4'6'0,"28"23"6"16,-28-19 5-16,12 10-14 0,-1-1 0 16,11-4 3-16,6 5 1 15,5 0-8-15,0 9 1 0,16 5 5 16,1 0 0 0,5 5-1-16,16 0 1 0,0 0-2 15,6 0 0-15,-22 0 0 16,-6 0 0-16,-5 0 0 15,0 1 0-15,-5-6-1 16,-1 0 1-16,-5-5-1 16,0 1 1-16,0-1-2 15,0-5 1-15,1 1-1 16,-7-1 0-16,-5-4-1 16,1 5 1-16,-7-10-1 15,1-1 0-15,0 1 0 16,5 0 0-16,-5 0 0 15,0 0 0-15,-6-5-3 16,0 0 0-16,-10-5-2 16,10 0 1-16,-10 0-2 15,-6 5 0-15,0 0-2 16,0 5 1-16,0 0 1 16,0-5 0-16,0 0 0 15,0 0 0-15,0 0-1 16,5-10 0-16,0 5-1 15,-5 5 1-15</inkml:trace>
          <inkml:trace contextRef="#ctx0" brushRef="#br0" timeOffset="25624.881">6577 1592 18 0,'-38'-29'9'0,"16"5"2"16,17 19 5-16,0-4-13 16,-6-1 1-16,-6-5 2 15,1 6 1-15,-11-1-8 16,5-4 1-16,-16-6 6 16,0 6 1-16,0-6-1 15,-6 6 0-15,6-5-1 16,-5 4 1-16,-1-4-1 15,6-6 0-15,-16 6-2 16,-12-5 0-16,6 9 0 16,0 6 0-16,1 4-1 15,10 0 0-15,0 0-2 16,11 0 0-16,16-4-9 0,22-6 1 16,11-4-9-16,27-20 0 15</inkml:trace>
        </inkml:traceGroup>
      </inkml:traceGroup>
    </inkml:traceGroup>
    <inkml:traceGroup>
      <inkml:annotationXML>
        <emma:emma xmlns:emma="http://www.w3.org/2003/04/emma" version="1.0">
          <emma:interpretation id="{3115E0AA-6FC5-44CE-BF73-1B10AA9C6D6C}" emma:medium="tactile" emma:mode="ink">
            <msink:context xmlns:msink="http://schemas.microsoft.com/ink/2010/main" type="paragraph" rotatedBoundingBox="22850,7287 31915,9334 31608,10691 22544,8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78922F-AE8C-4681-9CC6-FA1FF42257B4}" emma:medium="tactile" emma:mode="ink">
              <msink:context xmlns:msink="http://schemas.microsoft.com/ink/2010/main" type="line" rotatedBoundingBox="22850,7287 31915,9334 31608,10691 22544,8645"/>
            </emma:interpretation>
          </emma:emma>
        </inkml:annotationXML>
        <inkml:traceGroup>
          <inkml:annotationXML>
            <emma:emma xmlns:emma="http://www.w3.org/2003/04/emma" version="1.0">
              <emma:interpretation id="{CBB5AC06-9460-425C-9A13-58EDE4678A82}" emma:medium="tactile" emma:mode="ink">
                <msink:context xmlns:msink="http://schemas.microsoft.com/ink/2010/main" type="inkWord" rotatedBoundingBox="22814,7444 24628,7854 24357,9054 22544,8645"/>
              </emma:interpretation>
            </emma:emma>
          </inkml:annotationXML>
          <inkml:trace contextRef="#ctx0" brushRef="#br0" timeOffset="1606.2228">220 1481 34 0,'-11'10'17'0,"-21"24"-5"0,21-20 12 16,-6 25-19-16,-15 0 1 31,-45 48 4-31,7-10 0 16,-1 5-13-16,0 10 0 15,0 0 4-15,-5 0 0 0,0 10-9 16,0-1 1-16,16-4-9 16,11-10 1-16</inkml:trace>
          <inkml:trace contextRef="#ctx0" brushRef="#br0" timeOffset="2132.2415">334 1471 30 0,'-10'15'15'0,"10"-10"-5"16,5 0 19-16,6 9-23 15,11 1 0-15,5 9 5 16,16 19 1-16,1 1-12 16,21 19 0-16,11 19 10 15,-5 25 0-15,0 4-3 16,0 24 0-16,-1-9-4 16,1 10 1-16,11-11-14 15,-11-9 0-15,-1-24-10 16,1-24 0-16</inkml:trace>
        </inkml:traceGroup>
        <inkml:traceGroup>
          <inkml:annotationXML>
            <emma:emma xmlns:emma="http://www.w3.org/2003/04/emma" version="1.0">
              <emma:interpretation id="{CEE55F56-1FCE-475D-ADBF-E7D0E2D1D79A}" emma:medium="tactile" emma:mode="ink">
                <msink:context xmlns:msink="http://schemas.microsoft.com/ink/2010/main" type="inkWord" rotatedBoundingBox="26097,8020 31262,9187 31001,10345 25835,9179"/>
              </emma:interpretation>
            </emma:emma>
          </inkml:annotationXML>
          <inkml:trace contextRef="#ctx0" brushRef="#br0" timeOffset="9288.9373">2996 2376 21 0,'0'-14'10'0,"16"4"-2"16,-16 10 5-16,0 0-12 16,6-5 1-16,-6 5 0 0,-6 0 0 15,1 10-3-15,-6 4 1 16,-5 11 2-16,-6 8 0 15,-5 1-1-15,-1 0 1 16,1 0-1-16,5 0 1 16,-5-5 0-16,16 0 0 15,0-5-1-15,6 0 1 16,5-4 0-16,11-1 0 16,5-4-1-16,11-1 1 15,12 1-1-15,4-1 0 0,6 1-2 16,16-6 1-16,6-4-9 15,5 0 1-15,-5 0-3 0,5-5 1 16</inkml:trace>
          <inkml:trace contextRef="#ctx0" brushRef="#br0" timeOffset="10178.7303">3469 2768 17 0,'0'0'8'0,"-5"-5"-3"0,5 5 10 15,0 0-14-15,0 0 1 16,0 0 2-16,0-9 0 16,5-1-4-16,1 0 1 15,5-4 3-15,5-6 0 16,0 1 0-16,17 4 0 16,5 1 0-16,6-1 0 15,5-4-2-15,5 0 1 16,1-1-1-16,4 1 0 15,7 0-1-15,5 4 1 0,-1 5-1 16,-10 1 1-16,0 4-1 16,-11 5 1-16,0 0-1 15,-5 10 1-15,-1 4-1 16,-10 6 0-16,10-6-3 16,1 10 1-16,5 0-3 15,5-4 1-15,1-6-2 16,-6-4 0-16,-6-5-3 15,6 0 0-15,-11-1-2 16,0 6 0-16,-16 9 0 16,0-4 0-16</inkml:trace>
          <inkml:trace contextRef="#ctx0" brushRef="#br0" timeOffset="6500.1152">3883 3010 28 0,'-16'10'14'0,"-6"-35"-4"16,17 21 15-16,5-1-22 15,-6-5 0-15,1-4 2 16,5-6 0-16,5 1-5 16,1-5 0-16,4-5 5 15,7-5 1-15,5-5-1 16,5 0 0-16,5 10-1 15,17 5 1-15,11 5-2 16,0 4 0-16,-5 10-1 16,-1 15 0-16,0 19-1 15,-10 10 1-15,-6 9-1 16,-22 10 0-16,1 0 0 16,-17 5 1-16,-17-5-1 15,7-4 1-15,-45 4-1 16,-16-10 1-16,-16 0-2 15,-16-9 1-15,-1-15-1 0,23-14 1 16,10-15-2-16,11-19 1 16,11-10-2-16,27-14 1 15,12-15-1-15,26 5 1 16,17-10-2-16,21 0 0 16,0 10-9-16,6 10 0 15,11 19-5-15,-17 0 0 16</inkml:trace>
          <inkml:trace contextRef="#ctx0" brushRef="#br0" timeOffset="10854.5446">4683 2657 8 0,'-11'5'4'0,"-5"-1"0"16,16-4 5-16,0 0-8 16,0 0 0-16,11-4 0 15,-11 4 0-15,5-10-2 0,-5 10 1 16,0-5 0-16,0 5 0 15,-5 0 1-15,5 0 1 16,0 0-1-16,0 0 1 16,5 0 0-16,6-5 1 15,6 0 0-15,-1 1 1 16,0-1-2-16,1 5 0 16,-7 5 1-16,1 4 0 15,0 11 0-15,0 4 0 16,0 5 0-16,-6 5 1 0,12-5 0 15,-6 9 1-15,10 6 0 16,1 0 0-16,0 9-1 16,-6-5 0-16,1 1-1 15,-1-11 0-15,0-4-9 16,6-15 1-16,0-9-8 16,10-15 1-16</inkml:trace>
          <inkml:trace contextRef="#ctx0" brushRef="#br0" timeOffset="11320.0391">5053 3174 22 0,'-5'15'11'0,"-1"-20"-2"0,6 5 8 0,0 0-14 16,0 0 0-16,11 0 3 15,6 5 0-15,-6 0-6 16,5 4 0-16,6-4 7 16,5 10 0-1,49 9 1 1,6-5 0-16,-6 6 0 15,0 8 1-15,-16-8-2 16,16-1 0-16,-16-5-12 16,0 1 1-16,5-20-13 15,6-34 0-15</inkml:trace>
          <inkml:trace contextRef="#ctx0" brushRef="#br0" timeOffset="7596.4756">6245 3532 30 0,'-11'-14'15'0,"1"-20"-3"0,10 34 16 0,0-19-24 15,0-1 1-15,16-4 3 0,0-10 0 16,6 0-10 0,0 5 1-16,5 5 7 0,6 0 1 15,10 5-2 1,6 9 0-16,0 5-1 15,-5 5 0-15,16 15-1 16,-11 4 1-16,-6 5-2 16,-10 10 1-16,-6 0-2 15,-5 10 1-15,-11 9-1 16,0 0 0-16,-22 15 0 16,-6-15 0-16,-26 5-1 15,-1-10 1-15,-21-14-1 16,-11-14 1-16,0-11-1 15,-1-18 1-15,12-11-2 16,5-18 1-16,17-16-4 16,10-4 1-16,11-9-4 0,11 4 1 15,6 0-6-15,10 5 0 16,12 14-7-16,10 15 0 16</inkml:trace>
          <inkml:trace contextRef="#ctx0" brushRef="#br0" timeOffset="12321.1176">5902 3349 19 0,'6'-29'9'0,"-6"29"4"16,0 0-5-16,0 0-6 15,0-10 0-15,0 10 3 16,11-5 0-16,-6-5-6 15,1 1 1-15,10 4 3 16,0 0 0-16,1-5 0 16,-1-4 0-16,-5-1-1 15,16-9 0-15,-5 0 0 16,16-5 1-16,0-5 1 16,6 15 0-16,5 4 0 15,5 1 0-15,0-1-1 16,-10 10 1-16,16 5-2 15,0 0 1-15,0 0-2 0,-6 0 0 16,0 0-1-16,-10 0 1 16,-6 10 0-16,-5 0 0 15,-6-1 0-15,6 6 1 16,5 4-1-16,-17 10 1 16,12 5-1-16,-6 10 1 0,1 4-1 15,-7-4 1-15,12-6-2 16,-6 1 1-16,17 5-1 15,-12-11 0-15,12 1-6 16,-17 0 1-16,-5 0-10 16,5 5 0-16,-21-5-2 15,-6-10 1-15</inkml:trace>
          <inkml:trace contextRef="#ctx0" brushRef="#br0" timeOffset="12934.0692">7214 3586 17 0,'0'0'8'0,"0"5"-2"15,0-5 9-15,0 4-14 16,0 1 1-16,0 0 2 15,0 5 1-15,0-1-5 16,6-4 1-16,5 5 4 16,-6 0 0-16,11-1-1 15,1 1 1-15,4 4 0 16,1 1 0-16,-6-1-1 16,12-4 1-16,-7 10-1 15,1-6 1-15,0 5-2 16,11-4 1-16,-6-5-2 15,6-6 0-15,-6-4-4 16,-11 0 1-16,11 5-6 16,-10-5 0-16,4 0-8 0,7 5 0 0</inkml:trace>
          <inkml:trace contextRef="#ctx0" brushRef="#br0" timeOffset="14609.226">7644 3813 21 0,'0'0'10'0,"6"5"-1"15,-6-5 6-15,10 0-14 16,-10 0 1-16,0 10 2 16,0-1 1-16,6 1-6 15,-6 0 1-15,16 9 3 16,-16-9 0-16,17-1-1 15,-7-9 1-15,1 5-2 16,-5-5 0-16,10 0 0 16,-16 0 0-16,0-5-1 15,0 5 1-15,0 0-2 16,0 0 0-16,0 0-3 0,11-5 1 16,-6-4-3-16,-5-1 0 15,0-4-1-15,0 14 0 16,0 0 1-16,0 0 1 15,0 0 1-15,0 0 1 16,0 0 1-16,0 0 1 16,0 4 0-16,0 6 1 15,0-10-1-15,0 5 0 16,11 0-1-16,-11-5 1 16,6 5-2-16,-6-5 0 0</inkml:trace>
          <inkml:trace contextRef="#ctx0" brushRef="#br0" timeOffset="15576.5813">7758 3924 7 0,'0'-4'3'0,"17"8"7"0,-17-4 5 15,0-9-11-15,11-1 1 16,-6-5 3-16,-5-14 1 15,16 5-11-15,-5-10 1 16,17-14 6-16,-7-15 0 16,7 0-2-16,4-9 0 15,1 4-1-15,-6 15 0 16,-11-10-1-16,1 19 1 16,-1 10 0-16,0 1 1 15,-16 13 0-15,0 6 1 0,0 9-2 16,0 5 1-16,-5 14-1 15,-6 6 0-15,-5 14-1 16,-1-1 0-16,1 11-1 16,5 4 0-16,-5 1 0 15,-17-6 0-15,17-4 0 16,5-15 0-16,-5-9 0 0,16-15 1 16,0-15 0-1,16-9 0-15,-5-15 0 0,22-9 1 16,-6-10-1-1,-11 9 1-15,11 6-1 0,-5-1 1 16,-6 1-2 0,6 9 0-16,-6 0-8 0,1 0 1 15,-1 5-8 1,0 5 1-16</inkml:trace>
        </inkml:traceGroup>
      </inkml:traceGroup>
    </inkml:traceGroup>
    <inkml:traceGroup>
      <inkml:annotationXML>
        <emma:emma xmlns:emma="http://www.w3.org/2003/04/emma" version="1.0">
          <emma:interpretation id="{3B8022AE-5EFE-43B5-9288-98A665C13316}" emma:medium="tactile" emma:mode="ink">
            <msink:context xmlns:msink="http://schemas.microsoft.com/ink/2010/main" type="paragraph" rotatedBoundingBox="23814,11039 26391,11556 26218,12417 23641,119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945A3F-2E09-430A-88A4-4A6A984755EE}" emma:medium="tactile" emma:mode="ink">
              <msink:context xmlns:msink="http://schemas.microsoft.com/ink/2010/main" type="line" rotatedBoundingBox="23814,11039 26391,11556 26218,12417 23641,11900"/>
            </emma:interpretation>
          </emma:emma>
        </inkml:annotationXML>
        <inkml:traceGroup>
          <inkml:annotationXML>
            <emma:emma xmlns:emma="http://www.w3.org/2003/04/emma" version="1.0">
              <emma:interpretation id="{7E6DF765-140F-4CD3-BCE4-7086B62502D8}" emma:medium="tactile" emma:mode="ink">
                <msink:context xmlns:msink="http://schemas.microsoft.com/ink/2010/main" type="inkWord" rotatedBoundingBox="23814,11039 26391,11556 26218,12417 23641,11900">
                  <msink:destinationLink direction="with" ref="{2256B3F8-FC2C-4DFA-A18C-C1C3F57BADF9}"/>
                  <msink:destinationLink direction="with" ref="{EC228DA3-0CBB-480C-8191-E1A0DDBC1EAB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030.5706">998 5032 20 0,'-27'10'10'0,"16"-20"-5"0,11 10 12 0,0 0-15 16,0 5 0-1,0-5 3-15,0 0 1 0,22 5-7 16,-6-5 1 0,1 5 4-16,-1-5 0 0,0 0-1 15,1 0 1-15,5 0-2 16,-1 0 1-16,7 5-2 16,-1-1 1-16,5 1-1 15,1 5 0-15,0 5 0 16,5-6 1-16,0-4 0 15,0 5 1-15,0-5-1 16,0-1 0-16,0 1 0 16,6 0 1-16,5 5-1 15,-6-5 0-15,-10-1-1 16,0 1 0-16,-1 5 0 0,1 0 0 16,-6-1-1-1,6 1 1-15,0-5 0 0,5 0 0 16,0-5-1-1,5 0 1-15,6 0-1 0,-5 0 0 16,-1 4 0 0,-10 1 0-16,0 5 0 0,-6 4 1 15,0 6-1-15,-5-10 1 0,0-6-1 16,-1-4 1 0,7 0-1-16,-1-4 0 0,-5-1-6 15,-6 5 1 1,0 9-10-16,-16 16 1 0,0-1-2 15,-16 5 1 1</inkml:trace>
          <inkml:trace contextRef="#ctx0" brushRef="#br0" timeOffset="32127.5756">966 5835 7 0,'-11'0'3'0,"5"-4"4"0,6 4-3 16,0 0-1-1,-5-5 0-15,5 0 2 16,-5 5 0-16,5 0-6 15,-6 0 1-15,6 0 4 16,0 0 1-16,0 0-2 16,0 0 1-16,0 0-1 15,0 0 1-15,0 0-1 16,0 0 0-16,0 0-1 0,0 5 1 16,0-5-1-16,0 5 0 15,6 4-1-15,-1 1 1 16,6-5-1-16,5 0 1 15,11-5 0-15,1 9 0 16,-1 1-1-16,0-5 1 16,6 4-1-16,-1 1 0 15,6 0-1-15,-5-1 0 16,5-4 1-16,0 5 0 16,6-5-1-16,-1-5 1 15,12 10 0-15,-1-1 0 0,-5-4 0 16,0 10 0-16,-11-6-1 15,-5 1 1-15,-6 0 0 16,0-6 0-16,1 1 0 16,-1 0 0-16,0 0-1 15,0-5 0-15,6 0 0 16,0-5 1-16,5 5-1 16,-6 5 0-16,1-5-1 15,0 0 1-15,-6 5 0 16,0 0 1-16,-5-1-1 15,0 1 0-15,-6 0 0 0,6 0 0 16,0-5 1-16,-1 0 0 16,1-5-1-16,0 0 0 15,-6 5 0-15,1-5 1 16,-1 5-3-16,0 0 1 16,0 0-8-16,-5 0 1 15,6 10-5-15,-6-5 0 16</inkml:trace>
          <inkml:trace contextRef="#ctx0" brushRef="#br0" timeOffset="30323.7648">933 5100 23 0,'-5'-44'11'0,"5"30"-7"15,0 14 12-15,5-10-15 16,-5 1 1-16,0-1 2 16,0 0 1-16,0 10-5 0,0 0 0 15,0 15 3-15,0 14 1 16,-5 5-1-16,-6 19 0 16,-6 15-1-16,-4 19 0 15,-7-5-1-15,-10 0 1 16,11-4-1-16,-5-15 1 15,21 4-1-15,0-14 0 16,5-14-1-16,6-5 0 16,11-15-9-16,0-9 0 15,16-5-2-15,-16-20 0 16</inkml:trace>
          <inkml:trace contextRef="#ctx0" brushRef="#br0" timeOffset="32651.9587">2566 5352 19 0,'-11'-10'9'0,"17"10"-1"0,-6 0 7 0,0 5-13 15,5 4 1 1,-5 11 2-16,-5-1 1 0,-1 15-6 16,-5 5 0-1,-5 24 4-15,-11 0 1 0,5-5-1 16,-5 9 1 0,5-9-3-16,0-9 1 0,11-6-3 15,6-9 1-15,5-5-5 16,0-9 0-16,5-1-8 15,-5 5 0-15</inkml:trace>
          <inkml:trace contextRef="#ctx0" brushRef="#br0" timeOffset="33775.3903">2615 5313 17 0,'0'0'8'0,"-16"5"-2"15,16-5 3-15,0 0-7 16,0 0 1-16,0 0 2 16,5 0 0-16,1 0-6 15,-6 0 1-15,0 0 4 16,0 0 0-16,5 5-1 15,0-1 0 1,12 1-1 0,-1 0 1-16,0 0-1 15,1 0 1-15,4 0-1 16,1-1 0-16,-5 6 0 16,4 0 1-16,1-1-2 15,0 1 0-15,-6 0-1 16,11-1 0-16,1 1 0 0,-7 0 1 15,7-5-1-15,-7 0 1 16,1 4-1-16,0 1 0 16,0 4 0-16,0 1 1 15,-1 4-1-15,-4-9 1 16,-7 0-1-16,1 4 1 16,0 1-1-16,0-1 0 15,0 6 0-15,0-6 0 16,0 5 0-16,-6 6 0 15,6-6 0-15,-5 0 0 0,-1-4 0 16,6 9 1-16,-6-10-1 16,1 1 0-16,-12-5 0 15,1 9 1-15,-6-4-1 16,11-6 0-16,-5 1 0 16,-1 4 0-16,1 1 0 15,-1-1 1-15,1 1-1 16,-1 4 0-16,1-4 0 15,-1-1 0-15,1-9 0 16,0 5 0-16,-1-5 0 0,1 0 0 16,-6 4 0-1,-6-4 0-15,12 0 0 0,-11 0 0 16,-1 0 0 0,1 4 1-16,0 1 0 0,-6-5 0 15,0 0 0 1,0 4 0-16,-10-9 1 0,10 0 0 15,-5 5-1-15,0 0 1 0,-6-5-1 16,0-5 1 0,1 5-1-16,10 5 0 0,-5 0 0 15,-1 0 1 1,-4-1-1-16,5 1 0 0,-6 5 0 16,11-5 0-1,0 0-4-15,6-5 0 0,16 0-11 16,27-5 0-16,-5-10-1 15,-11-9 0-15</inkml:trace>
          <inkml:trace contextRef="#ctx0" brushRef="#br0" timeOffset="35520.3149">764 4998 12 0,'-10'-9'6'0,"-7"18"6"0,6-9-1 16,6 0-9-1,-6 5 1-15,0 0 1 0,0 0 1 16,0 5-5-1,0 9 0-15,11-5 4 0,-5 11 0 16,0-6-1 0,5 10 0-16,-6 10 0 0,1 14 1 15,-1 0-2-15,-5 10 1 16,-5 5-1 0,5 0 1-16,-5-6-1 0,5-13 0 15,5-10-6 1,6-20 0-16,22-14-7 0,0-25 0 15</inkml:trace>
          <inkml:trace contextRef="#ctx0" brushRef="#br0" timeOffset="35004.1328">955 5100 20 0,'0'19'10'0,"5"-28"-5"0,-5 9 10 16,0 0-14-16,0 0 1 16,0 0 1-16,0 0 0 15,0 0-3-15,-5 0 1 16,5 0 2-16,-6-10 1 16,1 0-1-16,5 10 0 15,0-4 0-15,-5 4 0 16,-1 0-1-16,-5-10 0 15,0 10-1-15,-5-10 1 16,0 0-1-16,-6 1 0 16,6-1 0-16,-6 0 0 15,11 1 0-15,-5 4 0 0,5 0-1 16,-6 0 1-16,7 5-2 16,-1 0 1-16,5 0-6 15,-5 5 0-15,17 0-6 16,-6 0 1-16</inkml:trace>
          <inkml:trace contextRef="#ctx0" brushRef="#br0" timeOffset="36151.8221">656 5385 23 0,'16'0'11'0,"-27"-4"-4"0,11 4 10 15,0 0-15-15,0 0 1 16,0 4 1-16,0 6 0 15,0 5-5-15,-5-1 0 16,-1 10 4-16,1 5 1 16,-6 5-2-16,0 5 1 15,0 0-1-15,6-5 0 16,-1-1 0-16,6-4 0 0,6 0 0 16,4-14 1-16,18-5-2 15,4-1 1-15,12-14-9 16,5 1 1-16,16-6-6 15,-5-5 0-15</inkml:trace>
        </inkml:traceGroup>
      </inkml:traceGroup>
    </inkml:traceGroup>
    <inkml:traceGroup>
      <inkml:annotationXML>
        <emma:emma xmlns:emma="http://www.w3.org/2003/04/emma" version="1.0">
          <emma:interpretation id="{B8940DBB-09BF-4555-99F5-7FFF7EA23801}" emma:medium="tactile" emma:mode="ink">
            <msink:context xmlns:msink="http://schemas.microsoft.com/ink/2010/main" type="paragraph" rotatedBoundingBox="27030,13694 29954,13280 30080,14172 27156,145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C526E57-B73D-4D89-8786-55C08D73957A}" emma:medium="tactile" emma:mode="ink">
              <msink:context xmlns:msink="http://schemas.microsoft.com/ink/2010/main" type="line" rotatedBoundingBox="27030,13694 29954,13280 30080,14172 27156,14585"/>
            </emma:interpretation>
          </emma:emma>
        </inkml:annotationXML>
        <inkml:traceGroup>
          <inkml:annotationXML>
            <emma:emma xmlns:emma="http://www.w3.org/2003/04/emma" version="1.0">
              <emma:interpretation id="{BE9B048F-BE18-4E42-A775-64718CFB16AA}" emma:medium="tactile" emma:mode="ink">
                <msink:context xmlns:msink="http://schemas.microsoft.com/ink/2010/main" type="inkWord" rotatedBoundingBox="27030,13694 29954,13280 30080,14172 27156,14585">
                  <msink:destinationLink direction="with" ref="{EC228DA3-0CBB-480C-8191-E1A0DDBC1EAB}"/>
                  <msink:destinationLink direction="with" ref="{C50950E6-1EFD-4867-B079-7C298BDAD2E8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6236.5506">6033 7567 21 0,'0'-4'10'0,"-11"-6"-2"0,11 10 10 16,0 5-17-16,0-5 1 15,11 5 1-15,-11 4 1 16,6 1-4-16,-6 14 0 16,0 5 3-16,0 5 1 15,10 5-1-15,-10 9 1 16,6 1-2-16,-6-1 1 15,0-9-2-15,0-6 1 16,11-8-2-16,-6-1 1 0,1-10-2 16,-1 1 1-16,1 4 0 15,4-9 0-15,1-5-1 16,-5 0 1-16,10-1-1 16,0-4 1-16,1 0 0 15,-1 5 0-15,6-5-1 16,0-5 1-16,5 5 0 15,5 0 0-15,1 5 0 16,11 0 0-16,5 0 1 16,-6 0 0-16,1 4 0 15,5-4 0-15,-6-10 0 16,6 1 0-16,0-1 0 16,-11 0 0-16,0 5-1 15,-10 0 0-15,4 5 0 16,-15-5 0-16,10 0 1 15,-11-5 0-15,-5 0-1 16,-6-5 1-16,-5 1-2 0,0-1 1 16,0-4 0-16,0-6 0 15,0 6-1-15,0 4 0 16,0-5 0-16,0 1 1 16,0-5 0-16,-5-6 1 15,-6-4-1-15,11 0 0 16,0-4 0-16,0-6 1 15,0 0-1-15,0 0 1 16,0 6-1-16,0 4 0 16,0-5 0-16,0 5 1 0,-5-5-1 15,-6 5 0-15,11 0 0 16,0 4 0-16,0 6 0 16,0 5 0-16,-6-6 0 15,1 6 0-15,-11 4 1 16,-6 0 0-16,-16 10 0 15,-11-9 0-15,-11-1 0 16,-11-4 1-16,-11 4-1 16,1-5 1-16,-1 6-1 0,11-1 1 15,12 0-3 1,20 1 1-16,-4 9-7 0,16 0 1 16,5 9-8-1,17 6 1-15</inkml:trace>
          <inkml:trace contextRef="#ctx0" brushRef="#br0" timeOffset="46645.9688">6224 7476 28 0,'-22'-10'14'0,"11"5"-6"0,11 5 16 16,0 0-22-1,0 10 0-15,11-1 1 16,-6 1 1-16,12 5-4 16,10 9 0-16,5 10 5 15,1 4 0-15,11 1 0 16,5 0 0-16,-11 4-1 16,-6-4 0-16,1-5-5 15,-6-5 1-15,6-5-7 16,0-5 0-16,-1-4-8 15,6-1 1-15</inkml:trace>
          <inkml:trace contextRef="#ctx0" brushRef="#br0" timeOffset="48289.5032">5032 7635 21 0,'-6'-5'10'0,"6"-4"-1"16,0-1 13-16,0 10-19 15,0 0 1-15,6 0 1 16,-1 5 0-16,0 5-7 16,-5 14 0-16,0 0 4 15,6 5 1-15,-6 5-3 16,5 4 1-16,-5 1-1 16,11 5 0-16,-5-6 0 15,-6-4 0-15,11 0 0 16,-6-5 0-16,6-5 0 15,5 1 1-15,1-11-1 16,-7-4 0-16,7-5 0 16,5-1 0-16,5 1 1 15,5 0 1-15,12 0-1 0,0 0 1 16,-1 9-1-16,6-4 1 16,-5 0-1-16,-6-10 1 15,11 0-2-15,-11-5 0 16,5 0 0-16,-5-5 1 15,-10 1-1-15,4-1 0 16,-5 0 0-16,-5 5 0 16,-5 1 0-16,4-1 0 15,-10 0-1-15,0 0 0 16,0-5-1-16,5 1 1 16,-10-1 0-16,5 0 1 0,-11-9-1 15,-11 5 1-15,11-1 0 16,-6-4 0-16,-5-1 0 15,-5-4 1-15,11 0-1 16,-1 0 0-16,1-5 0 16,-1 0 0-16,1-10 0 15,-1 10 0-15,6-5-1 16,0 10 1-16,0 0 0 0,-10 9 1 16,10-4-1-1,0-1 1-15,10 6-1 0,1-5 0 16,-5-1 0-1,5 6 0-15,-11-1 0 0,0 6 0 16,-6 4 0-16,-10 5 1 0,-17 5 0 16,6 4 0-1,-22 6 1-15,6-6 0 0,-23-4 0 16,17-5 0 0,-5-5 0-16,5-4 0 0,5-1-1 15,-5 5 0 1,17 0-2-16,-12 10 0 0,11 0-5 15,6-5 0 1,-5 5-8-16,15 5 1 0</inkml:trace>
          <inkml:trace contextRef="#ctx0" brushRef="#br0" timeOffset="46931.7095">6300 7838 46 0,'11'-4'23'0,"5"-21"-18"0,-5 16 39 0,11-6-44 15,5-9 1-15,6-10-1 16,-1-9 0-16,12-1-4 15,-1 5 0-15,-5 10-9 16,6 0 1-16,-28 10-3 16,11 0 1-16</inkml:trace>
          <inkml:trace contextRef="#ctx0" brushRef="#br0" timeOffset="49213.5858">5326 7669 23 0,'-6'0'11'0,"6"5"-6"0,0-5 10 0,0 5-15 16,0 4 1-16,0 6 0 15,-5-5 1-15,-1-1-2 16,1 1 1-16,-1 4 2 16,6 1 0-16,0 4 0 15,-5 1 0-15,5-1-1 16,0-4 1-16,0-1-2 16,5-4 0-16,1-1-1 15,5-4 1-15,0 0-1 16,5 0 0-16,0-5 0 15,0 5 0-15,1-5 0 16,-1 0 1-16,11 0 0 16,-5 0 0-16,5 0-1 15,1-5 1-15,-7 0 0 16,7 0 0-16,-12 0-1 16,0 1 0-16,1 4 0 0,4 0 0 15,-10 0 0-15,-5 0 0 16,-1 0 0-16,-5 0 0 15,0 0 0-15,0 0 0 16,6-10 0-16,-6-5 0 16,0 1 0-16,0 4 0 15,0-4-1-15,0 4 1 16,0 0 0-16,0 1 0 16,-6-1 0-16,1-5 1 15,-6 1-1-15,0-1 1 0,-5 1-1 16,-1-1 1-16,1 6-1 15,5 4 1-15,-11 5-1 16,-5 5 1-16,0 0-1 16,-6 4 0-16,0 1-5 15,12-10 1-15,-1 5-7 16,11 4 0-16</inkml:trace>
          <inkml:trace contextRef="#ctx0" brushRef="#br0" timeOffset="50630.1948">3959 7863 10 0,'0'0'5'0,"6"-5"10"16,-6 5-4-16,0 5-8 16,11-1 0-16,-11 11 0 15,0-1 1-15,0 11-6 16,0-1 1-16,0 5 2 15,0 10 1-15,0-1-2 16,5 6 1-16,1-1-1 16,-1-4 0-16,11 0 0 15,1-10 1-15,-1-5-1 16,6-5 0-16,5-4 0 16,0-1 1-16,-10 1-1 15,15-5 1-15,-5-1 0 16,1 1 1-16,-1-10 0 0,0 5 1 15,0-5-1-15,11 0 1 16,-5-5 0-16,0 5 0 16,-1-5-2-16,1 5 1 15,11-10-2-15,-12 6 1 16,6-1-1-16,-5 0 1 16,0-5 0-16,-6 10 1 15,0-5-2-15,0 1 1 16,-10-1 0-16,4-5 0 0,-4 0-1 15,-1 5 0-15,-11-4 0 16,12-6 0-16,-6 6 0 16,5-1 1-16,-11 0-1 15,1-4 1-15,-1-1-1 16,-5-9 1-16,6 0-1 16,-6 0 1-16,0-1-1 15,0-4 0-15,-6 0 0 0,1 0 0 16,-1 0 0-1,1 5 0-15,0 0 0 0,-6 0 1 16,0-5-1 0,11 0 0-16,0 0 0 0,0 0 0 15,0-5 0-15,0 10 0 0,0 4-1 16,-6 6 1 0,-5 4 0-16,11 5 1 0,-10 0-1 15,-7 5 0 1,-5 0 0-16,-5 5 0 0,-11-10 0 15,-5-9 1 1,-1 4-1-16,1 1 0 0,-1-1 0 16,-5 10 1-16,16 5-1 15,-16 4 1-15,-5 11-1 16,-1-6 0-16,1 1-1 16,16-6 0-16,0 1-5 15,5-5 1-15,17 9-7 16,-6 1 0-16</inkml:trace>
          <inkml:trace contextRef="#ctx0" brushRef="#br0" timeOffset="51218.1078">4313 8100 26 0,'0'9'13'0,"6"-9"-6"0,-6-5 16 15,0 5-21-15,0 0 1 16,10-4 2-16,7-6 1 0,5 5-7 16,5-5 1-16,5 10 5 15,7 0 0-15,-1-4-2 16,0 4 1-16,-6-5-2 16,-4 5 0-16,-1 0-1 15,-16 0 1-15,5-5-2 16,-16 5 1-16,0 0 0 15,-16 0 0-15,5 0-1 16,-11 0 1-16,-11 0-1 16,1 0 0-16,-1 5-4 15,-5-5 0-15,16 9-9 16,6 6 0-16,10-1-1 16,17-4 0-16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4.2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80E8AFB-79FD-4821-A9B4-406E5D1E4710}" emma:medium="tactile" emma:mode="ink">
          <msink:context xmlns:msink="http://schemas.microsoft.com/ink/2010/main" type="inkDrawing" rotatedBoundingBox="17002,10949 22567,9534 22733,10187 17168,11602" semanticType="callout" shapeName="Other">
            <msink:sourceLink direction="from" ref="{25A1BD6D-6E4B-4B36-A034-73F174FE6EE4}"/>
          </msink:context>
        </emma:interpretation>
      </emma:emma>
    </inkml:annotationXML>
    <inkml:trace contextRef="#ctx0" brushRef="#br0">-3 1708 16 0,'-6'-10'8'0,"12"5"-6"0,-6 5 9 16,11-5-10-16,6-10 1 15,0-10 1-15,11-5 1 16,17-10-4-16,22-4 0 16,28-6 4-16,17-10 1 15,23-15 0-15,27-4 0 0,23-11-1 16,39 0 1 0,0-9-1-16,23-6 0 0,5 5-1 15,-11 11 0-15,0 14-1 16,-11 10 0-16,5 11 0 15,-39 9 0-15,-6 5 0 16,-5 5 0-16,-5 5-1 16,-29 10 1-16,-5 5-1 15,-6 0 1-15,-23 0-2 16,-10 0 1-16,-1 6-1 16,-10-1 0-16,-12 5 0 15,-12 0 1-15,-10 5-1 16,-12-5 0-16,-10 5 0 15,-7 0 1-15,-5 0-1 16,0 0 0-16,0 0 0 16,0 0 1-16,6 0-2 15,-6 0 1-15,0 0 0 0,0 0 0 16,-6 0 0-16,1 0 1 16,-1 0-1-16,-5-5 1 15,0 0-1-15,-6 0 1 16,6 5-1-16,0-5 1 15,-1 5-1-15,7-5 0 16,-1 5-1-16,6 0 1 16,-5-5-1-16,-1 5 1 0,-5 0 0 15,0 0 0 1,-6 5 0-16,0-5 1 0,-5 0-1 16,5-5 1-16,-5 5-1 15,-1 5 1-15,-5-5-1 16,6 0 0-16,-6 0 0 15,0 0 0-15,5 0 0 16,-5 0 0-16,0 0 0 16,0 0 1-16,0 0-1 15,0 0 1-15,0 0-1 16,0 0 1-16,-11-10-1 16,-11 0 0-16,-12-5 0 15,-5 0 0-15,-6-5 0 16,0-5 0-16,-5 5 0 15,-1-5 0-15,7 5 0 16,4 5 0-16,7 0-1 16,5 6 1-16,5-1-1 15,12 5 0-15,11 5 0 16,17 0 1-16,11 5-1 0,22 9 0 16,18 1 1-16,4 0 0 15,1 0 0-15,0 5 0 16,0 5 0-16,-6-5 0 15,-11 0 0-15,-11-15 1 16,-11 0-1-16,-12 5 1 16,-22 5 0-16,-17 5 0 15,-16 10 0-15,-18 9 0 16,-16 1-1-16,0 0 1 16,0 5 0-16,-1 0 0 0,7 5-9 15,5-1 0-15,16 6-7 16,7-20 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4.1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D46342-0133-4166-BBCD-58A306C963D6}" emma:medium="tactile" emma:mode="ink">
          <msink:context xmlns:msink="http://schemas.microsoft.com/ink/2010/main" type="inkDrawing"/>
        </emma:interpretation>
      </emma:emma>
    </inkml:annotationXML>
    <inkml:trace contextRef="#ctx0" brushRef="#br0">-10 929 42 0,'-18'-2'21'0,"23"-33"-1"0,-3 17 24 15,5-15-36-15,4-13 1 16,8-15 4-16,8-16 0 16,14-13-16-16,9-1 0 0,8-2 8 15,-6-1 1-15,-2 7-18 16,-2 12 1-16,-4 8-12 16,-12 6 1-16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54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801730B-C285-44C2-BFF1-60800477C198}" emma:medium="tactile" emma:mode="ink">
          <msink:context xmlns:msink="http://schemas.microsoft.com/ink/2010/main" type="inkDrawing"/>
        </emma:interpretation>
      </emma:emma>
    </inkml:annotationXML>
    <inkml:trace contextRef="#ctx0" brushRef="#br0">51 488 29 0,'-7'7'14'0,"0"-5"-2"0,7-2 15 0,-2-9-21 16,0-3 1-16,2-6 3 15,-2-6 1-15,-1-13-14 16,1 1 1 0,0-13 8-16,-1-6 1 15,1-8-4-15,2-2 1 16,5 15-2-16,4 9 0 15,7 9 0-15,7 19 1 16,12 22 0-16,4 21 0 16,2 17 0-16,8 9 0 15,1 3-1-15,-6 2 1 16,-7-12-4-16,-7-11 0 16,-7-7-6-16,-7-9 0 0,-9 0-8 15,-12-13 1-15,-9-9-6 16,-4-4 1-16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7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86E7B82-1BFC-4BD1-8ADC-D27BF52370B3}" emma:medium="tactile" emma:mode="ink">
          <msink:context xmlns:msink="http://schemas.microsoft.com/ink/2010/main" type="inkDrawing"/>
        </emma:interpretation>
      </emma:emma>
    </inkml:annotationXML>
    <inkml:trace contextRef="#ctx0" brushRef="#br0">-13 82 54 0,'-2'-2'27'0,"25"-2"-24"15,-12 2 50-15,10 0-49 16,9-4 0-16,11-4 1 15,4-2 1-15,-1-2-10 16,1 0 1-16,3 5-5 16,0 3 0-16,2 6-11 15,-4 4 1-15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91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B934481-1CE0-4B9A-AEA6-F648AF22B5E7}" emma:medium="tactile" emma:mode="ink">
          <msink:context xmlns:msink="http://schemas.microsoft.com/ink/2010/main" type="inkDrawing"/>
        </emma:interpretation>
      </emma:emma>
    </inkml:annotationXML>
    <inkml:trace contextRef="#ctx0" brushRef="#br0">-27-2 58 0,'-2'10'29'0,"29"35"-16"0,-17-29 45 15,1 17-56-15,3 9 0 16,2 7 0-16,0 0 1 16,0 2-16-16,4-7 1 0,8-3-8 15,-3-13 1-15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0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CF4964B5-71C5-4336-A7FD-ACB4D239BE62}" emma:medium="tactile" emma:mode="ink">
          <msink:context xmlns:msink="http://schemas.microsoft.com/ink/2010/main" type="inkDrawing"/>
        </emma:interpretation>
      </emma:emma>
    </inkml:annotationXML>
    <inkml:trace contextRef="#ctx0" brushRef="#br0">129-4 17 0,'0'0'8'0,"-7"2"-1"15,7-2 8-15,-7 2-14 16,-2 0 1-16,-4 2 1 15,-3 0 1-15,2 0-3 16,-2 5 0-16,2 1 3 16,1 2 1-16,3 2-1 15,4 1 0-15,1 0-1 16,7 0 1-16,5-3-2 16,9 0 0-16,5-2-2 0,6 1 1 15,0-3-1-15,3 2 1 16,-2-4-1-16,-6 4 0 15,-3 3 1-15,-8-3 0 16,-11 2 0-16,-9 6 0 16,-7 0 0-16,-7-2 0 0,-2 1-2 15,0-3 0-15,0-6-5 16,4-4 0-16,3-4-6 16,9-2 0-16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43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AF5AE08-5214-483A-9B72-CAA40748D5B1}" emma:medium="tactile" emma:mode="ink">
          <msink:context xmlns:msink="http://schemas.microsoft.com/ink/2010/main" type="inkDrawing"/>
        </emma:interpretation>
      </emma:emma>
    </inkml:annotationXML>
    <inkml:trace contextRef="#ctx0" brushRef="#br0">-1 109 27 0,'9'4'13'0,"3"27"-6"16,-8-23 17-16,5 8-22 16,1 6 0-16,3 0 2 15,4 1 0-15,-4-5-4 16,1-4 0-16,0-8 3 15,-3-4 0-15,-1-10-1 16,-4-8 1-16,-3-2-1 16,-1-5 0-16,-2 1-2 15,2 2 1-15,-2 4-1 16,3 6 0-16,1 7 0 16,1 10 0-16,-1 5-1 15,1 0 0-15,2 4 0 0,0-2 1 16,2-4 2-16,0-4 0 15,-2-10 0-15,0-2 1 16,-3-6 0-16,-1-8 0 16,-1-2 0-16,-2-3 0 15,-2-3-2-15,-1-2 0 16,3 1-1-16,0 9 0 16,0 6-5-16,3 4 1 15,-3 10-9-15,4 6 0 16,3 6-2-16,5 4 1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91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4906142-AFE1-43D8-A679-43D338FC6866}" emma:medium="tactile" emma:mode="ink">
          <msink:context xmlns:msink="http://schemas.microsoft.com/ink/2010/main" type="inkDrawing"/>
        </emma:interpretation>
      </emma:emma>
    </inkml:annotationXML>
    <inkml:trace contextRef="#ctx0" brushRef="#br0">25 26 28 0,'-14'-3'14'0,"7"22"-10"0,5-10 23 0,2 3-27 16,0 9 0-1,2-5 0-15,5 3 1 16,2 2-1-16,7-2 0 16,5-7 1-16,1-14 0 15,3 0 0-15,-4-6 1 16,-3-9 0-16,-2-4 0 15,-2-4 0-15,-7 5 0 0,-5-8-1 16,-9 10 0-16,-9 3 1 16,-7 5 1-16,-2 10-1 15,-2 4 1-15,0 4-3 16,4 5 1-16,7 5-6 16,5 1 0-16,8 4-8 15,8-8 0-15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3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286723-3E28-49CB-8643-E47E7DFCFFEF}" emma:medium="tactile" emma:mode="ink">
          <msink:context xmlns:msink="http://schemas.microsoft.com/ink/2010/main" type="inkDrawing"/>
        </emma:interpretation>
      </emma:emma>
    </inkml:annotationXML>
    <inkml:trace contextRef="#ctx0" brushRef="#br0">17 73 29 0,'-3'29'14'0,"13"11"-14"0,-6-28 18 16,1 0-19-16,-1-2 1 15,1-1 0-15,-5-5 1 16,-2-4 0-16,-3-7 1 16,0-3 0-16,1-2 0 15,-1-10 1-15,1 2 0 16,4-3 0-16,7 3 0 16,-1 2 0-16,6 0 0 15,6 4-1-15,3 1 0 16,-3 5-1-16,0 2 1 15,-4 2-3-15,-5 4 1 0,-4 2-3 16,-8 2 1-16,-3 0-1 16,-4 2 1-16,1 3 0 15,0 3 1-15,2 2 0 16,5 2 1-16,4-2 1 16,5 0 1-16,2 1-2 15,5 1 1-15,0-2-3 16,2-2 1-16,4 0-10 15,1-2 1-15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69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9DC5467-35B8-40DD-88E3-311FEE6BDCF5}" emma:medium="tactile" emma:mode="ink">
          <msink:context xmlns:msink="http://schemas.microsoft.com/ink/2010/main" type="inkDrawing"/>
        </emma:interpretation>
      </emma:emma>
    </inkml:annotationXML>
    <inkml:trace contextRef="#ctx0" brushRef="#br0">-25 53 34 0,'0'24'17'0,"25"6"-15"0,-18-19 24 15,2 3-27-15,3 0 0 16,-1-4-4-16,1-4 0 16,-3-4 4-16,-2-2 0 15,-7-6-4-15,-3-4 1 16,-1-6-1-16,-5-3 0 16,-5-5 4-16,0 0 1 15,5 5 4-15,2 1 0 16,5 6 4-16,4 8 1 15,7 6 0-15,5 2 1 16,4 2-2-16,5-2 0 0,10 2-4 0,1 0 1 0,1 2-3 16,-6 3 0-16,-3-1 1 15,-10 2 0-15,-9 4 1 16,-16 5 0-16,-12-1-1 16,-4 2 0-16,-3 5-6 31,0-1 0-31,3-2-14 15,9 9 1-15,0-7-2 0,11 3 0 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6.82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397B2F2-6565-4DE1-A5C1-D4AF57638147}" emma:medium="tactile" emma:mode="ink">
          <msink:context xmlns:msink="http://schemas.microsoft.com/ink/2010/main" type="inkDrawing"/>
        </emma:interpretation>
      </emma:emma>
    </inkml:annotationXML>
    <inkml:trace contextRef="#ctx0" brushRef="#br0">94 1 25 0,'9'2'12'0,"-9"6"-9"16,-2-8 12-16,-3 2-14 16,-4-2 1-16,-2 0 3 15,-1 0 1-15,1 0-6 0,2 0 0 16,2 2 4-16,0 2 1 16,2 3-2-16,3 3 1 15,2 4-3-15,2 5 1 16,3-3-2-16,4-2 1 0,5-2-1 15,4 1 0-15,3-1 1 16,0 2 0-16,-3 3 0 16,-2-1 1-16,-2 2 0 15,-7 1 1-15,-7-3-1 16,-9-2 1-16,-12 1-2 16,-2-5 1-16,0-4-4 15,0-6 0-15,2-2-3 16,3-2 1-16,4 2-4 15,0-2 0-15,7-2-6 16,5 0 1-16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6.7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033F30-74B5-480F-B6B5-7A1312E4AD0E}" emma:medium="tactile" emma:mode="ink">
          <msink:context xmlns:msink="http://schemas.microsoft.com/ink/2010/main" type="writingRegion" rotatedBoundingBox="23219,5691 30249,5230 30836,14169 23805,14630"/>
        </emma:interpretation>
      </emma:emma>
    </inkml:annotationXML>
    <inkml:traceGroup>
      <inkml:annotationXML>
        <emma:emma xmlns:emma="http://www.w3.org/2003/04/emma" version="1.0">
          <emma:interpretation id="{BD96DEA3-62C2-4999-825E-364A67B95C1D}" emma:medium="tactile" emma:mode="ink">
            <msink:context xmlns:msink="http://schemas.microsoft.com/ink/2010/main" type="paragraph" rotatedBoundingBox="26613,11590 27209,11170 27546,11647 26950,120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0B0E97-8498-4685-9B33-31322AB95B1E}" emma:medium="tactile" emma:mode="ink">
              <msink:context xmlns:msink="http://schemas.microsoft.com/ink/2010/main" type="line" rotatedBoundingBox="26613,11590 27209,11170 27546,11647 26950,12067"/>
            </emma:interpretation>
          </emma:emma>
        </inkml:annotationXML>
        <inkml:traceGroup>
          <inkml:annotationXML>
            <emma:emma xmlns:emma="http://www.w3.org/2003/04/emma" version="1.0">
              <emma:interpretation id="{2D7E6372-FAFF-466B-933E-A584A8587CF5}" emma:medium="tactile" emma:mode="ink">
                <msink:context xmlns:msink="http://schemas.microsoft.com/ink/2010/main" type="inkWord" rotatedBoundingBox="26613,11590 27209,11170 27546,11647 26950,12067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>2421 5405 22 0,'-11'-35'11'0,"5"20"-9"0,6 15 16 16,0 0-16-16,0 5 0 15,-6 0 2-15,1 5 0 16,-1 5-4-16,-5 10 0 16,-6 5 3-16,-5 10 1 15,-6 10-1-15,-6 9 1 16,1-4-2-16,-7 5 1 16,1-5-1-16,11-10 0 15,6-10 1-15,10-11 0 16,18-9 0-16,11-20 0 0,0-20-1 15,11 1 1-15,17-21-1 16,-1-10 1-16,7-5-2 16,-1 0 0-16,-11 6-1 15,1-1 0-15,-1 5-1 16,-6 10 1-16,-5 10 0 16,1 10 0-16,-7 10 1 15,0 5 0-15,1 25 1 16,-6 15 0-16,-1 5 1 15,1 10 0-15,0 5 0 16,0-1 0-16,5 1-11 16,23 5 1-16,0-15-9 15,-17-55 1-15</inkml:trace>
        </inkml:traceGroup>
      </inkml:traceGroup>
    </inkml:traceGroup>
    <inkml:traceGroup>
      <inkml:annotationXML>
        <emma:emma xmlns:emma="http://www.w3.org/2003/04/emma" version="1.0">
          <emma:interpretation id="{1FD02FC3-BA89-4E36-B14A-FA39B1CC01BC}" emma:medium="tactile" emma:mode="ink">
            <msink:context xmlns:msink="http://schemas.microsoft.com/ink/2010/main" type="paragraph" rotatedBoundingBox="25087,13672 29608,13352 29670,14222 25148,145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F26185-30C1-4A6E-BCAB-20C204D40E2E}" emma:medium="tactile" emma:mode="ink">
              <msink:context xmlns:msink="http://schemas.microsoft.com/ink/2010/main" type="line" rotatedBoundingBox="25087,13672 29608,13352 29670,14222 25148,14542"/>
            </emma:interpretation>
          </emma:emma>
        </inkml:annotationXML>
        <inkml:traceGroup>
          <inkml:annotationXML>
            <emma:emma xmlns:emma="http://www.w3.org/2003/04/emma" version="1.0">
              <emma:interpretation id="{0AB776A5-14E5-4ADB-A8DA-91237249CD93}" emma:medium="tactile" emma:mode="ink">
                <msink:context xmlns:msink="http://schemas.microsoft.com/ink/2010/main" type="inkWord" rotatedBoundingBox="25087,13672 29608,13352 29670,14222 25148,14542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 timeOffset="-16337.4128">555 8059 27 0,'-22'-20'13'0,"16"5"3"0,6 15 13 15,0 5-27-15,0 0 0 16,0 15 5-16,0 10 0 16,-6 24-8-16,1 6 0 15,-1 15 5-15,6 0 0 16,0-1-1-16,0-14 0 16,0-10-3-16,0-10 1 15,0-15-1-15,0-5 1 16,-5-15-2-16,-1-20 1 0,0-15-1 15,1-5 1-15,-1-25-1 16,1-20 0-16,-1-4 0 16,6-1 1-16,6 0 1 15,5 11 1-15,6 4 1 16,16 0 0-16,12 15 1 16,11 6 0-16,0 14 0 15,6 10 0-15,-17 15-1 16,-6 10 0-16,-11 10-2 15,-11 0 1-15,-17 15-2 16,-17 5 0-16,-11 10 0 16,-11-1 0-16,-1 1-2 15,7-10 0-15,5-5-2 16,17-10 1-16,5 0-1 16,23-5 1-16,22 5-1 15,6 0 1-15,16 5 1 16,7 5 0-16,-7 4 0 0,-5 6 1 15,-16 0 0-15,-24 0 1 16,-21-5 2-16,-18 0 0 16,-10 5 3-16,-18-1 0 15,-5 6 0-15,-11-5 1 16,5 0-5-16,6-5 0 16,0-10-9-16,17-10 0 15,11-20-11-15,11-10 1 16</inkml:trace>
          <inkml:trace contextRef="#ctx0" brushRef="#br0" timeOffset="-15901.4053">1351 7904 39 0,'11'-49'19'0,"0"24"-15"16,-11 25 24-16,0 0-24 15,-6 0 0-15,1 20 1 16,-1 14 1-16,1 16-8 0,-7 15 1 15,7 5 5-15,-1-1 0 16,6 1-2-16,6-5 1 16,16-10-1-16,17-10 1 15,18-16-1-15,4-19 0 16,-5-10 0-16,-5-10 0 16,-12-19 0-16,-17-16 1 15,-5-5-1-15,-11-10 0 16,-12 0-2-16,-5-9 0 15,0 14-5-15,-1 0 0 16,1 5-9-16,6 10 1 16,10 21-5-16,-5 9 1 0</inkml:trace>
          <inkml:trace contextRef="#ctx0" brushRef="#br0" timeOffset="-13025.7319">2040 7800 45 0,'-45'-10'22'0,"39"0"-14"15,6 10 34-15,17-5-38 0,11-5 1 16,0 5 3-16,6 5 1 16,16 0-11-16,23-5 1 15,22 0 6-15,-5 0 0 16,11 0-11-16,0 0 1 16,0-5-12-16,-1 5 0 15,-4-5-3-15,-18 0 1 16</inkml:trace>
          <inkml:trace contextRef="#ctx0" brushRef="#br0" timeOffset="-13032.7297">2449 7705 41 0,'-17'-30'20'0,"17"35"-12"15,0 0 33-15,-6 15-40 16,1 15 0-16,-6 15 2 0,-1 20 0 15,1 9-3-15,-6 16 1 16,6-15 1 0,6-1 1-16,5-9-4 0,0-10 1 15,11-15-6-15,6-21 0 16,5-19-9-16,6-5 0 16,6-29-1-16,-6-16 0 15</inkml:trace>
          <inkml:trace contextRef="#ctx0" brushRef="#br0" timeOffset="-13028.7273">2785 7586 55 0,'-6'35'27'15,"6"84"-36"-15,0-84 58 0,6 15-48 16,-6 19 1-16,6 6 0 16,-6 5 0-16,5-10-6 15,1-6 1-15,5-14-4 16,-5-10 0-16,-1-10-9 15,-10-15 0-15</inkml:trace>
          <inkml:trace contextRef="#ctx0" brushRef="#br0" timeOffset="-13021.7291">3491 7720 54 0,'-39'5'27'0,"-34"50"-40"16,56-35 55-16,-11 15-40 15,0 19 0-15,6 11 2 0,-1 0 1 16,12 5-6-16,11-6 1 16,22-14 4-16,18-5 1 15,10-15-2-15,6-10 1 16,11-25-2-16,6-10 0 16,-6-20 0-16,-5-10 0 15,-11-5-3-15,-12-19 0 16,-17-6-1-16,-16-20 0 15,-17 6-1-15,-17 14 1 16,-12 10-2-16,-10 15 0 0,-6 31-2 16,-6 4 1-16,-5 25-9 15,5 29 1-15,12 16-2 16,16 0 0-16</inkml:trace>
          <inkml:trace contextRef="#ctx0" brushRef="#br0" timeOffset="-13015.7166">4113 8249 45 0,'-6'5'22'0,"6"-15"-18"16,0 10 42-16,0-10-42 16,6-5 1-16,5-5 4 15,6-5 0-15,5-5-10 16,6-14 0-16,0-11 7 16,0 0 1-16,6-5-2 15,-6 6 0-15,0 4-2 16,-6 10 0-16,-5 5-2 15,0 10 1-15,-6 5-1 16,-5 15 0-16,-1 15-1 16,-5 15 0-16,0 10 0 15,0 20 0-15,0 9 0 0,6 6 0 16,5-5-1-16,6 0 1 16,6-11 0-16,-1-9 0 15,6-10 0-15,6-15 1 16,-1-20-1-16,6-15 1 15,-5-10 1-15,0-10 0 16,-6-24 0-16,0-6 1 31,5-25-2-31,-5 6 1 0,-5 19-5 16,-6 10 1-16,-1 15-12 16,-4 5 1-16,10 15-9 15,0 15 1-15,1 10-3 16,-6-39 1-16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17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B67D271-2398-4F21-9AD3-4689B29768D0}" emma:medium="tactile" emma:mode="ink">
          <msink:context xmlns:msink="http://schemas.microsoft.com/ink/2010/main" type="inkDrawing"/>
        </emma:interpretation>
      </emma:emma>
    </inkml:annotationXML>
    <inkml:trace contextRef="#ctx0" brushRef="#br0">-5 2 34 0,'-3'6'17'0,"12"11"-13"0,-4-9 28 15,2 8-31-15,-3 4 1 0,1 1-1 16,0 2 1-16,-1-1-6 16,1-4 1-16,-5-5-4 15,-3-7 1-15,1-4-6 16,-2-6 1-16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4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1F3833F2-5DE0-4F0E-96C7-445CC3CA72C7}" emma:medium="tactile" emma:mode="ink">
          <msink:context xmlns:msink="http://schemas.microsoft.com/ink/2010/main" type="inkDrawing"/>
        </emma:interpretation>
      </emma:emma>
    </inkml:annotationXML>
    <inkml:trace contextRef="#ctx0" brushRef="#br0">0 109 27 0,'12'6'13'0,"13"-10"-9"16,-21 2 21-16,3-4-25 16,3-2 0-16,-1-2-3 15,0-3 0-15,0 1 0 16,-2 0 1-16,-5 0-2 15,1-1 0-15,-1 3 1 16,0 2 0-16,-2 4 4 16,3 6 1-16,-1 4 4 15,0 6 1-15,1 7 1 0,-1 3 1 16,-2 3-2-16,2 1 0 16,1-5-9-16,1-5 1 15,3-6-8-15,5-6 1 16,1-8-5-16,-1-8 1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59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7AA36E-7E05-462B-A3A8-CF85FFA2CC24}" emma:medium="tactile" emma:mode="ink">
          <msink:context xmlns:msink="http://schemas.microsoft.com/ink/2010/main" type="inkDrawing"/>
        </emma:interpretation>
      </emma:emma>
    </inkml:annotationXML>
    <inkml:trace contextRef="#ctx0" brushRef="#br0">4 0 48 0,'0'0'24'0,"5"20"-27"0,-1-9 50 16,-1 3-45-1,1 6 0-15,-1 7 1 16,1-1 0-16,1 3-8 15,2-3 0-15,0-5-5 16,-2-7 1-16,4-6-6 16,3-6 0-16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76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54F00E1-3463-4C92-ABF5-B7A7383AED3F}" emma:medium="tactile" emma:mode="ink">
          <msink:context xmlns:msink="http://schemas.microsoft.com/ink/2010/main" type="inkDrawing"/>
        </emma:interpretation>
      </emma:emma>
    </inkml:annotationXML>
    <inkml:trace contextRef="#ctx0" brushRef="#br0">-13 1 22 0,'-3'16'11'0,"10"17"-7"16,-5-19 10-16,1 5-14 15,-1-1 0-15,0-4-7 0,2 1 1 16,-1-9 3-16,-1-2 0 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2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6650D7D8-DC45-477E-ACEC-FF07D12A8A58}" emma:medium="tactile" emma:mode="ink">
          <msink:context xmlns:msink="http://schemas.microsoft.com/ink/2010/main" type="inkDrawing"/>
        </emma:interpretation>
      </emma:emma>
    </inkml:annotationXML>
    <inkml:trace contextRef="#ctx0" brushRef="#br0">-3 64 34 0,'-9'-29'17'0,"14"13"-12"0,-1 12 34 15,3 0-35-15,7-2 1 16,-3 6 0-16,3-2 1 0,4 0-9 16,0 4 0-16,1-2 2 15,-6 2 0-15,-1 2-7 16,-5 0 1-16,-7-2-4 15,-5 2 1-15,-2 0-3 16,-2 2 1-16,0 5 4 16,-2 1 1-16,-1 2 7 15,3 0 0-15,0-2 6 16,4-1 0-16,5-3 3 16,5-2 1-16,-1-2-3 15,6-2 1-15,1-4-3 16,7 0 0-16,3 0-4 15,-3 2 0-15,-2 0-3 16,-5 0 1-16,-1 2-3 16,-10 0 1-16,-10 0-1 0,-1 4 1 15,-3-2 0-15,1 8 1 16,-3 7 3-16,2-3 0 16,3 2 2-16,4 3 0 15,2-3 1-15,5-2 1 0,2-2-2 16,3-4 0-16,4-3-2 15,5-5 0-15,2-6-5 16,2-3 0-16,0-1-8 16,3-6 0-16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45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03FF7438-2A4D-456D-AC67-4096634A1CF0}" emma:medium="tactile" emma:mode="ink">
          <msink:context xmlns:msink="http://schemas.microsoft.com/ink/2010/main" type="inkDrawing"/>
        </emma:interpretation>
      </emma:emma>
    </inkml:annotationXML>
    <inkml:trace contextRef="#ctx0" brushRef="#br0">4-2 35 0,'2'10'17'0,"-2"27"-20"16,0-25 27-16,-2 0-23 16,0 4 0-16,-1 3 3 15,1-3 0-15,2 0-3 16,2-4 1-16,5 0 2 16,2 3 0-16,3-7-1 15,2-2 1-15,4-6-5 16,0-2 0-16,1-8-8 15,-3-5 0-15,-3 3-4 16,-1 0 0-16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63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0FA8424-CF10-46AD-B9C6-B9CD8756B339}" emma:medium="tactile" emma:mode="ink">
          <msink:context xmlns:msink="http://schemas.microsoft.com/ink/2010/main" type="inkDrawing"/>
        </emma:interpretation>
      </emma:emma>
    </inkml:annotationXML>
    <inkml:trace contextRef="#ctx0" brushRef="#br0">7 1 17 0,'-5'18'8'0,"10"7"3"0,-3-17 7 16,0 0-18-16,0 2 1 15,3 2-5-15,-1 0 1 16,1 1-2-16,-1-5 0 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91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D42CC7A-DE49-4902-978D-4E534BDA98EA}" emma:medium="tactile" emma:mode="ink">
          <msink:context xmlns:msink="http://schemas.microsoft.com/ink/2010/main" type="inkDrawing"/>
        </emma:interpretation>
      </emma:emma>
    </inkml:annotationXML>
    <inkml:trace contextRef="#ctx0" brushRef="#br0">17 27 30 0,'-20'-25'15'0,"11"17"-9"16,9 8 27-16,0 0-29 15,4 0 1-15,3 4 2 16,5 0 1-16,1 4-10 16,6 3 0-16,-1 1 7 15,0 2 0-15,3-2-2 16,1 0 1-16,1 2-1 15,0-1 0-15,-2-1 0 16,-5 2 1-16,-5 0-1 16,-11 2 0-16,-11-1-1 15,-1 1 0-15,-6 0-5 16,-5 0 1-16,3 3-14 0,4 1 1 0,6 0-4 16,6-4 1-16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5.90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FF84178-57D7-44CB-8201-A860822649B1}" emma:medium="tactile" emma:mode="ink">
          <msink:context xmlns:msink="http://schemas.microsoft.com/ink/2010/main" type="inkDrawing"/>
        </emma:interpretation>
      </emma:emma>
    </inkml:annotationXML>
    <inkml:trace contextRef="#ctx0" brushRef="#br0">-2 1 25 0,'-3'8'12'0,"13"25"-6"0,-8-19 12 15,5 6-15-15,4 9 1 16,3 3 1-16,2 5 1 16,2-3-8-16,-5-1 0 15,1-5 3-15,-5-10 0 16,0-5-6-16,-4-7 0 16,-3-8-5-16,-2-6 0 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08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64795AB-D10F-402A-A883-F63DE7B9908E}" emma:medium="tactile" emma:mode="ink">
          <msink:context xmlns:msink="http://schemas.microsoft.com/ink/2010/main" type="inkDrawing"/>
        </emma:interpretation>
      </emma:emma>
    </inkml:annotationXML>
    <inkml:trace contextRef="#ctx0" brushRef="#br0">-14 111 30 0,'-9'-15'15'0,"16"5"-7"0,-3 4 26 0,5-2-31 16,5-1 0-16,6-3 1 16,3 2 1-16,0 0-7 15,0 1 1-15,-3 1-1 16,0 2 0-16,-1 2-6 15,-4 2 0-15,-3 4-5 16,-3 2 0-16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5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5C3847-E5C3-4B48-B17A-01F771A73608}" emma:medium="tactile" emma:mode="ink">
          <msink:context xmlns:msink="http://schemas.microsoft.com/ink/2010/main" type="inkDrawing" rotatedBoundingBox="27201,11345 27789,12737 27639,12801 27050,11408" semanticType="callout" shapeName="Other">
            <msink:sourceLink direction="with" ref="{0AB776A5-14E5-4ADB-A8DA-91237249CD93}"/>
            <msink:sourceLink direction="with" ref="{2D7E6372-FAFF-466B-933E-A584A8587CF5}"/>
          </msink:context>
        </emma:interpretation>
      </emma:emma>
    </inkml:annotationXML>
    <inkml:trace contextRef="#ctx0" brushRef="#br0">510 1425 13 0,'-11'10'6'0,"28"-10"1"0,-17 0 7 15,0 0-13-15,0 0 1 16,0 0 1-16,0 0 1 15,5-10-3-15,-5 10 0 16,6-10 3-16,-6 0 1 16,0 0 0-16,0 10 0 15,0-10-1-15,0 0 1 16,0-5-1-16,0 0 0 16,0 0 0-16,0 0 0 15,-6 0-1-15,6 0 1 16,-5 5-1-16,-7 0 1 0,1 0-1 15,0-10 0-15,-6 5-1 16,0-5 0-16,1-4 0 16,-13-6 0-16,7 0 0 15,0-10 1-15,-6 5-1 16,0-5 0-16,5 0 0 16,1-9 1-16,-6-6-1 15,5 10 1-15,1-5-1 16,-6 0 1-16,0-4-2 15,6-11 1-15,-1 15-1 16,6 0 0-16,1 0 0 16,-1 6 0-16,5-1-1 15,1 10 1-15,6 0-1 16,-1 5 0-16,6 0 0 16,0 10 0-16,0-5 0 15,6 6 0-15,-1-6-4 0,1 10 1 16,-1 0-6-1,1-10 0-15,0 5-8 0,-1 0 0 16,-10 0-2-16,-1 0 0 16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24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74E0FB5-11B2-45F1-90F2-852BD49385AC}" emma:medium="tactile" emma:mode="ink">
          <msink:context xmlns:msink="http://schemas.microsoft.com/ink/2010/main" type="inkDrawing"/>
        </emma:interpretation>
      </emma:emma>
    </inkml:annotationXML>
    <inkml:trace contextRef="#ctx0" brushRef="#br0">-18 25 39 0,'2'10'19'0,"19"-14"-18"0,-12 6 36 16,5-2-35-1,-1-4 1-15,5-4-1 0,7-2 1 16,3 2-8-16,-1 2 1 16,-2 1-3-16,-7 5 0 15,-4 7-6-15,-7 3 0 16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42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BAB9D04B-221E-4594-A1B5-EDEAE52D11C1}" emma:medium="tactile" emma:mode="ink">
          <msink:context xmlns:msink="http://schemas.microsoft.com/ink/2010/main" type="inkDrawing"/>
        </emma:interpretation>
      </emma:emma>
    </inkml:annotationXML>
    <inkml:trace contextRef="#ctx0" brushRef="#br0">4 94 55 0,'9'-4'27'0,"12"-18"-30"16,-9 12 53-16,6 0-51 16,5 2 0-16,2-4-11 15,1-2 0-15,-1 4 2 16,3 6 1-16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88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263F8AE-E290-437D-8CB4-FE333B7DAC86}" emma:medium="tactile" emma:mode="ink">
          <msink:context xmlns:msink="http://schemas.microsoft.com/ink/2010/main" type="inkDrawing"/>
        </emma:interpretation>
      </emma:emma>
    </inkml:annotationXML>
    <inkml:trace contextRef="#ctx0" brushRef="#br0">3 242 28 0,'-7'-33'14'0,"7"-8"-6"0,0 29 10 16,0-6-17-16,2 3 0 15,0 3 2-15,1 4 0 16,1 6-3-16,1 8 0 0,2 8 3 16,-1 5 0-16,4 7-1 15,1 1 0-15,3-5-1 16,2-3 0-16,0-5-1 16,-3-8 1-16,1-6 0 15,-5-8 1-15,0-4 0 16,-2-9 1-16,-4-1 0 15,-1-7 0-15,-4-1-1 16,-1 1 1-16,-1 0-4 16,1 5 1-16,1 4-7 0,2 5 1 15,0 5-8-15,5 4 0 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7.04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819C1E8-4B8C-493D-81B7-18C4694A0384}" emma:medium="tactile" emma:mode="ink">
          <msink:context xmlns:msink="http://schemas.microsoft.com/ink/2010/main" type="inkDrawing"/>
        </emma:interpretation>
      </emma:emma>
    </inkml:annotationXML>
    <inkml:trace contextRef="#ctx0" brushRef="#br0">4 0 29 0,'5'26'14'0,"6"11"-10"0,-6-27 17 16,0 5-24-16,-1-1 0 16,3 0-5-16,1-4 1 15,-4-4 4-15,1-2 0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6.9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EAAE0C-DF74-4999-B8C0-C201875CCD2C}" emma:medium="tactile" emma:mode="ink">
          <msink:context xmlns:msink="http://schemas.microsoft.com/ink/2010/main" type="inkDrawing"/>
        </emma:interpretation>
      </emma:emma>
    </inkml:annotationXML>
    <inkml:trace contextRef="#ctx0" brushRef="#br0">-2-3 42 0,'4'-12'21'0,"19"28"-15"16,-9 0 22-16,-1 4-26 0,5 17 1 15,10 11 1-15,3 17 0 16,1 11-6 0,0 5 0-1,0 3 0-15,-10 1 1 16,1-16-6-16,-9-17 1 16,-10-12-8-16,-4-19 1 15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1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51FBD8F-A14E-43D9-BDF3-3ED5A8DEC9A0}" emma:medium="tactile" emma:mode="ink">
          <msink:context xmlns:msink="http://schemas.microsoft.com/ink/2010/main" type="inkDrawing"/>
        </emma:interpretation>
      </emma:emma>
    </inkml:annotationXML>
    <inkml:trace contextRef="#ctx0" brushRef="#br0">25 109 27 0,'-27'8'13'0,"31"-16"1"16,1 8 16-16,9 0-27 16,4 0 0-16,9 0 3 15,14-8 1-15,13-4-9 16,5 0 1-16,0-4 3 15,-4 0 0-15,-6-1-7 16,-3 5 0-16,-10 0-9 16,-13 8 1-16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3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1781E27-DC62-443A-99AA-1DAE0746B505}" emma:medium="tactile" emma:mode="ink">
          <msink:context xmlns:msink="http://schemas.microsoft.com/ink/2010/main" type="inkDrawing"/>
        </emma:interpretation>
      </emma:emma>
    </inkml:annotationXML>
    <inkml:trace contextRef="#ctx0" brushRef="#br0">-4 4 41 0,'-14'40'20'0,"64"9"-11"0,-36-45 33 0,13 0-41 16,9-8 1 0,5-8 0-16,9-9 0 15,0 5-6-15,0-4 0 16,-9 8-1-16,-9 0 1 16,-14 8-5-16,-9 8 1 15,-14 4-5-15,-8 8 0 16,-6 12 1-16,-8 5 1 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4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80F633-B341-44D7-8719-FFAEEECFC1F5}" emma:medium="tactile" emma:mode="ink">
          <msink:context xmlns:msink="http://schemas.microsoft.com/ink/2010/main" type="inkDrawing"/>
        </emma:interpretation>
      </emma:emma>
    </inkml:annotationXML>
    <inkml:trace contextRef="#ctx0" brushRef="#br0">-5 113 38 0,'0'36'19'0,"32"-4"-18"0,-19-28 40 0,6 4-36 16,3-4 0-16,1-4 1 16,9-8 1-16,13-12-11 15,9-8 1-15,10-4-2 16,-5-5 0-16,-5-3-10 15,-4 8 0-15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8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4E64A0-5518-4774-B302-0A9A668BE85A}" emma:medium="tactile" emma:mode="ink">
          <msink:context xmlns:msink="http://schemas.microsoft.com/ink/2010/main" type="inkDrawing"/>
        </emma:interpretation>
      </emma:emma>
    </inkml:annotationXML>
    <inkml:trace contextRef="#ctx0" brushRef="#br0">9 625 28 0,'-9'-4'14'0,"18"-8"-2"0,-4 0 14 16,-5-5-25-16,5-7 0 16,-5-8 2-16,0-12 0 15,0-13-3-15,0 1 0 16,0-9 3-16,0 1 1 15,0 7 0-15,0 9 0 16,0 12 0-16,0 20 0 16,4 24-1-16,1 12 0 0,8 24-2 15,5 13 0-15,5 11-1 16,4-3 1-16,5-9-1 16,0-12 0-16,-1-11 0 15,-3-17 1-15,-1-24 0 16,0-12 1-16,-9-21-1 0,-4-15 0 15,-5 3 0-15,-5-7 0 16,1-1-2-16,-5 5 1 16,5 8-6-16,-5 3 1 15,4 17-11-15,10 12 0 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F8D5A7-E3B4-4FB5-8603-DED0FB08633A}" emma:medium="tactile" emma:mode="ink">
          <msink:context xmlns:msink="http://schemas.microsoft.com/ink/2010/main" type="inkDrawing"/>
        </emma:interpretation>
      </emma:emma>
    </inkml:annotationXML>
    <inkml:trace contextRef="#ctx0" brushRef="#br0">6 0 40 0,'-23'49'20'0,"46"15"-16"15,-14-36 26-15,4 9-31 16,1 7 1 0,4 0-14-16,0-7 0 15,-4-5 9-15,-5-12 1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00.9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0-2 2 0,'0'10'1'0,"12"-15"-2"0,-7 10 2 16</inkml:trace>
  <inkml:trace contextRef="#ctx0" brushRef="#br0" timeOffset="0.4997">96-210 27 0,'0'-5'13'0,"5"10"-11"16,-5-5 27-16,6 5-26 16,-1 5 0-16,1 9 1 15,0 11 1-15,-6 20-7 16,11 9 1-16,-6 11 4 15,-5 14 0-15,0-9-2 16,0-6 0-16,-5-4 0 16,5-11 0-16,0-14 1 15,0-15 0-15,0-20 1 16,0-5 0-16,11-25-1 16,0-20 1-16,-11-9-1 0,0-1 1 15,0-14-2-15,0-6 1 16,11 1-1-16,6-6 1 15,6 1 0-15,10 19 0 16,7 6-1-16,-1 4 1 16,0 10-1-16,0 21 0 15,0 4 0-15,-5 5 0 16,-6 15-1-16,-11 10 1 16,-12 9-1-16,-10 6 1 15,-6 5 0-15,-1-5 0 0,-4 5 0 16,-1-6 0-16,0-9-1 15,0 5 0-15,12 5-1 16,-1-10 0-16,6-1-1 16,6 1 1-16,10 10-1 15,12-5 1-15,6 10 0 16,0-6 0-16,-1 6 1 16,-10 0 0-16,-12-5 1 15,-11-1 1-15,-11-4 1 16,-17 0 0-16,0 0 1 15,-12-10 0-15,-4-5-1 16,-7 5 1-16,12-20-6 16,5 5 1-16,23-10-13 15,11 10 1-15,23-20-6 16,27 0 0-16</inkml:trace>
  <inkml:trace contextRef="#ctx0" brushRef="#br0" timeOffset="1.4988">729-2 42 0,'-11'-25'21'0,"61"40"-14"16,-28-15 32-16,12 0-38 16,0 10 1-16,5-5 0 15,17 10 1-15,5 0-12 16,1-5 0-16,5-10-5 15,1 5 1-15</inkml:trace>
  <inkml:trace contextRef="#ctx0" brushRef="#br0" timeOffset="2.4995">807 246 30 0,'-11'25'15'0,"5"-10"-5"15,6-15 18-15,0 0-26 16,0-15 1-16,6-5 4 16,0-5 0-16,5-14-7 15,0-16 0-15,6 1 5 16,0-16 1-16,-1-4-2 0,1-1 0 16,0 16-2-16,0 14 0 15,0 15-2-15,-1 5 1 16,1 15-1-16,6 20 1 15,-1 20-1-15,6 10 0 16,6 19 0-16,-1 6 1 16,1 4-1-16,-6-4 1 15,0-10-3-15,-11-1 0 16,-6-9-7-16,-5-6 0 16,-12-14-7-16,-5-10 1 15</inkml:trace>
  <inkml:trace contextRef="#ctx0" brushRef="#br0" timeOffset="3.4997">1676-369 37 0,'-101'0'18'0,"6"20"-17"0,72-10 25 16,1 5-26-16,-1 4 1 15,1 6 0-15,5 0 0 16,6 10-2-16,11-10 1 16,11 4 0-16,17 6 1 15,17 5-2-15,5-5 1 16,18-1 0-16,-7 1 0 0,1-5 0 15,-6 0 0-15,-6-6 1 16,-16 1 0-16,-12-5 0 16,-10 0 0-16,-18-5 2 15,-11 0 0-15,-11 5 2 16,-11-1 0-16,-6-4-1 16,-5 0 1-16,5-5-5 15,0 5 1-15,6-10-10 16,5-5 1-16,1 5-7 15,16 5 0-15</inkml:trace>
  <inkml:trace contextRef="#ctx0" brushRef="#br0" timeOffset="4.4997">1900-169 40 0,'0'-39'20'15,"73"-21"-22"-15,-45 45 35 0,5-5-30 16,1-4 1-16,11 4 0 16,-1 5 1-16,1 5-11 15,0 0 0-15,-11 10-5 16,5 10 0-16</inkml:trace>
  <inkml:trace contextRef="#ctx0" brushRef="#br0" timeOffset="5.4997">2001 320 46 0,'0'35'23'0,"44"-35"-20"0,-21 5 48 0,-1 0-47 16,6-5 0-16,11-5 0 16,18-5 0-16,4 0-12 15,12-5 0-15,-11 0-7 16,-12 0 0-16</inkml:trace>
  <inkml:trace contextRef="#ctx0" brushRef="#br0" timeOffset="6.4997">2023 0 43 0,'-22'25'21'0,"66"-45"-20"0,-21 10 31 15,5 5-32-15,5-10 0 16,12 10-1-16,11-5 1 15,-5 1-4-15,5 4 1 16,-23 5-8-16,-10 5 0 16,-12-1-1-16,-17 11 0 15</inkml:trace>
  <inkml:trace contextRef="#ctx0" brushRef="#br0" timeOffset="7.4997">2040-109 40 0,'-11'40'20'0,"16"54"-22"0,-5-64 33 16,-5 4-31-16,-1 6 0 15,0 0-3-15,1 5 0 16,5-11-2-16,5-14 1 16,1-15-7-16,5-15 0 0</inkml:trace>
  <inkml:trace contextRef="#ctx0" brushRef="#br0" timeOffset="8.4997">2964 1356 29 0,'6'-5'14'0,"0"0"0"0,-6 5 20 0,11-10-29 15,-6-5 1-15,7-20 4 16,-7 1 0-16,6-11-13 16,1-10 1-16,-7-5 7 15,6 0 1-15,1 6-2 16,-7 4 0-16,1 15-2 15,-1 5 0-15,1 20-2 16,-6 15 1-16,6 25-1 16,5 10 1-16,-6 10-2 15,1 14 0-15,5 1 0 16,0-20 0-16,6 0 2 16,0-15 0-16,0 0 0 15,5-20 1-15,1-20 1 16,-1-10 0-16,0-10-1 15,1-5 1-15,-1 0-2 16,-5-5 1-16,0-5-4 16,0 1 0-16,0 9-7 15,-1 5 0-15,1 10-11 0,-6 10 1 16,1 10-1-16,-1 5 1 16</inkml:trace>
  <inkml:trace contextRef="#ctx0" brushRef="#br0" timeOffset="9.4997">3581 823 60 0,'0'-25'30'0,"39"45"-36"15,-17-20 53-15,6 5-47 0,12 0 1 16,4 0-1 0,1 0 1-16,0 5-8 0,5 0 0 15,-5-10-9-15,6-10 0 16</inkml:trace>
  <inkml:trace contextRef="#ctx0" brushRef="#br0" timeOffset="10.4997">3827 963 54 0,'11'15'27'0,"1"34"-40"0,-1-34 57 0,-6 10-44 16,1 15 0-16,0 5-10 15,-1 0 1-15,6-5 0 16,-5-10 0-16</inkml:trace>
  <inkml:trace contextRef="#ctx0" brushRef="#br0" timeOffset="11.4997">4337 739 61 0,'-6'20'30'0,"6"104"-33"0,0-94 50 0,-5 10-47 16,5 10 0-16,0 9-19 16,0 1 0-16,0-5 12 15,0-5 0-15</inkml:trace>
  <inkml:trace contextRef="#ctx0" brushRef="#br0" timeOffset="12.4997">4533 719 49 0,'-22'-5'24'0,"67"15"-16"0,-12-10 41 0,1 5-47 15,5 0 0-15,11 0 2 16,1 0 0-16,5-5-6 15,6 0 1-15,-1 5-4 16,-5 0 1-16,-5-5-13 16,-12 5 0-16</inkml:trace>
  <inkml:trace contextRef="#ctx0" brushRef="#br0" timeOffset="13.4997">4819 833 49 0,'-17'40'24'0,"23"85"-22"0,-6-96 38 16,0 16-40-1,0 15 0-15,0-10-16 0,0-5 1 16,5-5 8-16,6-11 1 16</inkml:trace>
  <inkml:trace contextRef="#ctx0" brushRef="#br0" timeOffset="14.4997">5267 754 31 0,'0'-25'15'0,"0"35"-1"0,0-10 9 16,0 10-20-16,0 9 0 15,0 6 4-15,0 5 1 16,-5 10-9-16,-1-5 0 15,6 0 5-15,6-5 1 16,-1-5-2-16,6-5 1 16,6-1-3-16,11-14 0 15,6-10-1-15,5-9 0 16,0-16-2-16,12-5 1 16,-12-5-3-16,-6 0 0 0,-5-10 0 15,-5 10 0-15,-1 6 0 16,-5 4 0-16,0 5 1 15,-6 10 0-15,-5 10 2 16,-6 10 1-16,0 15 2 16,-11 10 0-16,-12 19 2 15,-10 11 1-15,-1 5 0 16,-17 10 1-16,7-11-1 16,-7-4 0-16,12 5-14 15,0 0 0-15,0-11-6 16,-1-24 0-16</inkml:trace>
  <inkml:trace contextRef="#ctx0" brushRef="#br0" timeOffset="15.4997">2129 1441 60 0,'12'5'30'16,"16"-5"-28"-16,-11-5 53 0,11 0-54 15,11-5 0-15,22 0 0 16,1 0 1-16,0 0-9 15,-1 0 1-15,-5 5-10 16,-5 5 0-16,-1-5-3 16,-5-10 0-16</inkml:trace>
  <inkml:trace contextRef="#ctx0" brushRef="#br0" timeOffset="16.4991">2152 1057 54 0,'-11'5'27'0,"33"-10"-25"0,-5 0 45 16,5 5-45-16,18-5 0 16,10 0 0-16,17 0 0 15,-5-5-7-15,-1 1 1 16,-10 9-4-16,-12-5 1 16,-11 5-10-16,-17 5 0 15</inkml:trace>
  <inkml:trace contextRef="#ctx0" brushRef="#br0" timeOffset="17.4991">2169 813 34 0,'0'0'17'0,"0"25"-10"0,0-25 17 16,0 20-23-1,0 10 1-15,0 5 1 16,0 10 1-16,0 5-5 0,0 9 1 16,0 1 2-16,0-10 0 15,0-5-3-15,0-5 0 16,5-11-9-16,1-4 0 16,5-10-2-16,6-5 1 15</inkml:trace>
  <inkml:trace contextRef="#ctx0" brushRef="#br0" timeOffset="18.4991">2152 749 47 0,'5'-30'23'0,"7"25"-24"0,-1 0 47 0,6-5-44 15,16 0 1-15,12-5 0 16,11 5 0-16,0 0-6 15,-5 0 1-15,-7 10-4 16,-4 5 1-16,-12 5-10 16,-17 5 0-16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27A4CF-5F4C-495F-9E74-13F19A88F7E3}" emma:medium="tactile" emma:mode="ink">
          <msink:context xmlns:msink="http://schemas.microsoft.com/ink/2010/main" type="inkDrawing"/>
        </emma:interpretation>
      </emma:emma>
    </inkml:annotationXML>
    <inkml:trace contextRef="#ctx0" brushRef="#br0">-6 39 39 0,'-4'-20'19'0,"17"16"-12"0,1 4 32 0,4 0-37 15,9 0 0-15,14 0 0 16,9-4 1-16,4 0-6 15,1 0 1-15,-1 0-2 16,-8 4 1-16,-6 0-5 16,-3 0 1-16,-19 4-6 15,-9-4 0-15,-14 4 0 16,-17 0 0-16,-10 4 5 31,27-4 8-31,-40 20 2 16,4 5 1-16,14 3 7 15,13-4 1-15,10-12 0 0,13 0 1 16,5 5-6-16,17-13 0 16,6-4-6-16,3-4 1 15,-3 0-6-15,-1 4 0 0,-18 0-4 16,-9 0 0-16,-13 4-1 16,-10 4 1-16,-13 4 3 15,-5 4 1-15,0-4 3 16,1 4 0-16,3 1 6 0,10-1 0 15,5 4 3-15,4-4 1 16,9 0-1-16,18-4 0 16,4 1 0-16,6-5 1 15,8-4-4-15,5-8 1 16,0-8-8-16,-5-8 0 16,-4-5-8-16,-1-15 1 15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7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64010DE-443C-4869-80D2-552D8A64AFFB}" emma:medium="tactile" emma:mode="ink">
          <msink:context xmlns:msink="http://schemas.microsoft.com/ink/2010/main" type="inkDrawing"/>
        </emma:interpretation>
      </emma:emma>
    </inkml:annotationXML>
    <inkml:trace contextRef="#ctx0" brushRef="#br0">-3 0 28 0,'0'24'14'0,"0"53"-7"0,5-53 17 0,4 16-23 16,4 5 1-16,5-5-1 16,5 8 1-16,0 1-6 31,-5-17 1-31,-4-12-5 15,-5-16 1-15,-5-12-3 16,-4-4 0-16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9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192FCB-66ED-4A77-8437-E849ABA08714}" emma:medium="tactile" emma:mode="ink">
          <msink:context xmlns:msink="http://schemas.microsoft.com/ink/2010/main" type="inkDrawing"/>
        </emma:interpretation>
      </emma:emma>
    </inkml:annotationXML>
    <inkml:trace contextRef="#ctx0" brushRef="#br0">0 149 33 0,'14'8'16'0,"22"4"-14"0,-22-8 33 15,9-4-34-15,4-4 1 16,9-8-1-16,0 4 1 15,-4-12-4-15,-5-8 1 16,-9-4 1-16,-4 7 0 16,-5 5 1-16,0 4 0 15,0 8 2-15,0 12 0 0,0 20 1 16,0 0 1-16,-4 17-1 16,4 15 1-16,0 1-5 15,0 7 1-15,0 5-11 16,14-17 1-16,-5-4-6 15,0-11 0-15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9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7E724E-6A87-4420-8CED-DC806633FC33}" emma:medium="tactile" emma:mode="ink">
          <msink:context xmlns:msink="http://schemas.microsoft.com/ink/2010/main" type="inkDrawing"/>
        </emma:interpretation>
      </emma:emma>
    </inkml:annotationXML>
    <inkml:trace contextRef="#ctx0" brushRef="#br0">3 53 34 0,'-9'16'17'0,"18"36"-16"15,-5-36 24-15,5 1-24 16,10-1 0-16,3 4 3 16,1-4 0-1,4-8-5-15,0-4 1 16,5-8 2-16,4 0 1 16,1-12-3-16,-10-8 1 15,-9-5-2-15,-9 1 0 16,-9 0-1-16,-4 0 1 15,-5 0-2-15,-1 7 1 16,1 13 1-16,5 8 1 16,4 17 1-16,4 7 0 15,10 12 1-15,9 0 0 0,8 9 1 16,6 7 0 0,-1-4 0-16,-4 1 1 0,-5 3-1 15,-9 1 0-15,-9-5-1 16,-18-8 1-16,-14-3-2 15,-13-5 1-15,-5-8-9 16,-4-4 0-16,-5-4-7 16,0-4 0-16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1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C09093D-B005-4CC8-867E-330BA8B71343}" emma:medium="tactile" emma:mode="ink">
          <msink:context xmlns:msink="http://schemas.microsoft.com/ink/2010/main" type="inkDrawing"/>
        </emma:interpretation>
      </emma:emma>
    </inkml:annotationXML>
    <inkml:trace contextRef="#ctx0" brushRef="#br0">3 643 45 0,'-4'-21'22'0,"8"-71"-19"0,1 64 36 16,0-17-38-16,4-3 1 0,0-17 0 16,0-11 1-16,0-1-3 15,0 13 0-15,0 3 4 16,0 17 0-16,0 20 0 16,5 15 1-16,8 18-1 15,15 23 0-15,4 8-1 16,13 17 0-16,-9 3-2 15,5 1 0-15,-9-17-6 0,-5 8 1 16,-4-11-8-16,-9-9 1 16,-10-12-8-16,-8-12 1 15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2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755EA9-90E5-4DE3-9B94-3F4430A70FA8}" emma:medium="tactile" emma:mode="ink">
          <msink:context xmlns:msink="http://schemas.microsoft.com/ink/2010/main" type="inkDrawing"/>
        </emma:interpretation>
      </emma:emma>
    </inkml:annotationXML>
    <inkml:trace contextRef="#ctx0" brushRef="#br0">-4 24 55 0,'4'8'27'0,"28"20"-27"0,-18-28 46 0,8 0-46 16,6 0 1-16,12 0-5 15,10 0 1 1,0-12-5-16,0 0 0 16,9-4-8-16,-4-4 0 15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4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05A5B2-2C17-4E2F-B45C-83E9E813E337}" emma:medium="tactile" emma:mode="ink">
          <msink:context xmlns:msink="http://schemas.microsoft.com/ink/2010/main" type="inkDrawing"/>
        </emma:interpretation>
      </emma:emma>
    </inkml:annotationXML>
    <inkml:trace contextRef="#ctx0" brushRef="#br0">0 0 60 0,'9'69'30'0,"9"40"-35"0,-9-73 55 16,0 4-50-16,0 13 0 15,5-1-13-15,0-4 0 0,8-11 2 16,1-5 1-16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2.2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D9C5C6-1E5B-4FC7-9004-ABFEAC75E5B0}" emma:medium="tactile" emma:mode="ink">
          <msink:context xmlns:msink="http://schemas.microsoft.com/ink/2010/main" type="inkDrawing"/>
        </emma:interpretation>
      </emma:emma>
    </inkml:annotationXML>
    <inkml:trace contextRef="#ctx0" brushRef="#br0">175 1959 17 0,'-9'-8'8'0,"-9"-12"0"0,14 16 9 0,-1-4-15 16,-4 0 1-16,0 4 4 16,0 0 1-16,0-4-8 15,-5-4 1-15,1-4 6 16,-1-13 0-16,0-3-1 15,1-4 0-15,-1-5-2 16,5 1 0-16,5-8-1 16,-1-1 1-16,5 9-2 15,0-4 1-15,5-5-1 16,-1 1 1-16,10 0-1 16,-1 3 0-16,5 5 0 15,5-4 0-15,0-9-1 0,9 1 1 16,8-5-1-16,1 1 1 15,0-1-1-15,4 1 1 16,-4 12-1-16,-5-1 1 16,1 1-1-16,4 0 1 15,8-5-1-15,10 5 0 16,0 3 0-16,0-7 0 16,5 4 0-16,-1 3 0 15,5 1 0-15,-9 8 1 16,0 4-1-16,-9 3 0 0,0 5 0 15,-5 4 0-15,10-4 0 16,-5 0 0-16,4 4-1 16,1 0 1-16,4-9-1 15,-5 9 1-15,5-4-1 16,-5 4 1-16,1 4-1 16,-1 4 1-16,-4-8-1 15,-9 0 1-15,0 3 0 16,4-3 0-16,1 0-1 15,3 0 1-15,6 0-1 16,-1 4 1-16,1 0-1 16,-10 4 0-16,5 4 0 15,0 0 1-15,-5 4-1 16,-4 4 1-16,0 4-1 16,0 0 1-16,-5 0-1 15,5-4 1-15,4 0-1 0,10 0 1 16,8-4-1-16,5 4 1 15,-4 4-1-15,-1 4 1 16,5 4-1-16,-9-4 1 16,-4 9-1-16,-1-9 0 15,-4 4 0-15,-9 0 1 16,-5-4-1-16,5 0 0 16,0 4 0-16,-1-4 0 15,6 0 0-15,-1 9 1 16,-4-9-1-16,0 4 0 0,-5 4 0 15,0 8 1-15,1 4-1 16,-1 1 1-16,-4 11-1 16,-1 8 1-16,-3-3-2 15,3-5 0-15,-12 5-9 16,-10-13 1-16,-5-8-11 16,-8 4 0-16,-15-12-3 15,-21-3 0-15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3.7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FDE4E0-A9EB-4BDB-9DA8-B9A28964E845}" emma:medium="tactile" emma:mode="ink">
          <msink:context xmlns:msink="http://schemas.microsoft.com/ink/2010/main" type="inkDrawing"/>
        </emma:interpretation>
      </emma:emma>
    </inkml:annotationXML>
    <inkml:trace contextRef="#ctx0" brushRef="#br0">57 0 13 0,'-13'17'6'0,"-10"11"3"0,14-24 1 0,0 8-7 16,0-4 0-16,4 4 4 15,1 0 0-15,8 4-8 16,5-4 1-1,14 33 5 1,0 3 0-16,-1-8 0 16,-4 13 0-16,0 7 0 15,-4 9 1-15,4-5-1 16,5 9 0-16,4-9 0 16,0 5 1-16,5 8-2 15,4-9 0-15,1 5-1 16,-1-1 0-16,-4 1-1 15,4-5 1-15,0 1 0 0,5-1 0 16,4-3 0-16,5-13 1 16,5-7-1-16,4-1 1 15,9 0-1-15,4 5 1 16,1-5-2-16,-19-12 0 16,10 13-1-16,-5-13 0 15,0-8 0-15,4 0 1 16,-4 5-1-16,0-9 1 15,-4-4 0-15,4 4 0 16,4-8-1-16,-4 0 1 16,5 0-1-16,-10 4 0 0,0-3-1 15,1 3 1-15,4-4-1 0,-5 0 0 16,1-4 0-16,-1 0 1 16,-4 0 0-16,4-4 1 0,5-4 0 15,0-8 0-15,5-4-1 16,-5 0 1-16,-5 0-1 15,5-12 1-15,-4 11-2 16,4-3 0-16,0 4 0 16,0 8 1-16,-5-8-1 15,0 8 0-15,-4-4 0 16,0 0 0-16,0 0 0 16,0-4 1-16,-5 0-1 15,10 0 0-15,-14 0 0 16,-5-5 1-16,0 1-1 15,0 4 0-15,1 0 0 16,-1 0 1-16,-4 0-1 16,-1 0 0-16,1-4 0 15,0-5 0-15,0 1 0 0,-1 12 0 16,1-4 0-16,0-4 0 16,0 0 0-16,-1-4 0 15,1 0 0-15,0-5 0 31,0 5 0-31,-5 4 0 0,0-4 0 0,0 0 1 16,-4 0-1-16,0-1 0 16,-5 5 0-16,5-4 1 0,-5 0-1 15,-5 0 0-15,1 0 0 16,0-4 0-16,-1-5 0 16,1 5 1-16,-1 0-1 15,1 8 0-15,0 0 0 16,-1-4 0-16,1-1 0 15,-5-3 1-15,0-4 0 16,0-4 0-16,-4-5-1 16,-1 9 1-16,1-8 0 15,-1 0 0-15,1-5-1 16,-1 5 1-16,1 4-1 16,-1 0 1-16,1 3-1 15,-5 1 0-15,0 0 0 16,-9 0 1-16,0-1-4 15,0-3 0-15,0 0-12 16,-1 12 0-16,15 12-9 0,-28 0 1 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5.4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A4BDB5-0604-4856-84B3-9426949F971B}" emma:medium="tactile" emma:mode="ink">
          <msink:context xmlns:msink="http://schemas.microsoft.com/ink/2010/main" type="inkDrawing"/>
        </emma:interpretation>
      </emma:emma>
    </inkml:annotationXML>
    <inkml:trace contextRef="#ctx0" brushRef="#br0">31 399 16 0,'-4'-20'8'0,"-1"24"1"0,5-12 9 16,0 8-18-16,0 0 1 15,0 0 1-15,5-17 0 16,-1 1-3-16,1-4 1 0,-1 8 1 16,1-4 1-16,-5-8 0 15,4-5 0-15,-4 9 1 16,0 4 0-16,0 0 0 15,0 4 1-15,0 0-2 16,-4 4 1-16,-1 0-2 16,1-4 1-16,-5-4-1 15,0-1 0-15,4 1-1 16,1 4 1-16,-1 0 0 16,1 4 0-16,4 0 0 15,0 8 0-15,0 0-1 16,0 0 1-16,0 0-2 15,0 0 1-15,0-4-4 16,0-4 1-16,0 0-6 16,4 0 1-16,5 0-4 15,5-4 1-15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1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2230 2810 17 0,'-28'20'8'0,"17"0"-1"0,11-15 9 0,0 0-13 16,0 0 0-16,0-5 5 15,0 0 0-15,0 0-9 16,0-15 0-16,0 0 6 15,6-15 1-15,-1-4 0 16,1-21 0-16,5 5-2 16,6-10 1-16,5-9-1 15,6-1 0-15,12-10-1 16,-1-5 1-16,0 6-4 16,0 14 1-16,-5 10-1 15,-6 5 1-15,-6 11-1 16,1 9 0-16,-6 10 0 15,-6 0 0-15,-6 10 0 0,1 0 1 16,-6 10 0-16,0 0 0 16,0-10-1-16,0 10 0 15,0 0 0-15,0 0 1 16,6-10-1-16,-6 10 0 16,0 0 0-16,0-10 0 15,0 10 0-15,0 0 0 16,0-5 0-16,0 0 0 0,-6 0 0 15,0 5 0-15,1 0 0 16,-1 0 1-16,1 5-1 16,-7 0 0-16,1 0 0 15,-6 10 0-15,-5 5 0 16,-6 5 1-16,0 0 0 16,-6 5 0-16,1 4 0 15,-7 1 0-15,7 0 0 16,-1-15 0-16,6 5 0 15,6-10 0-15,-1 0-1 16,7-5 1-16,4 0-1 16,1 0 1-16,5-5-1 15,6-5 0-15,12-10-1 16,10-5 1-16,12-10 0 16,11-5 0-16,16-5-1 15,1 0 1-15,-1-9 0 16,1-6 0-16,0 0 0 15,-6 5 0-15,-6 5 0 0,-11 10 1 16,-5 0-1-16,-6 21 0 16,-11 14 1-16,-12 29 0 15,1 1-1-15,-12 20 1 16,1 0 0-16,-6 5 0 16,11-6-13-16,22 1 1 15,6-5-6-15,-11-25 1 16</inkml:trace>
  <inkml:trace contextRef="#ctx0" brushRef="#br0" timeOffset="0.5008">1861 3861 59 0,'-62'-10'29'0,"-17"-10"-39"15,51 25 59-15,-11 5-49 16,-6 20 0-16,1 0 1 15,-7 15 0-15,6 10-1 16,12 5 0-16,10 9 1 16,12 11 0-16,11-15 0 15,17-6 0-15,11-9 0 16,11-15 0-16,17-10 0 16,-11-10 1-16,0-10-3 15,-12-10 1-15,-5-10-2 16,-11-10 1-16,-6 0-1 15,-16 0 0-15,-6-5-1 0,-12-4 0 16,1-1 2-16,5 5 0 16,0 5 1-16,6 5 1 15,5 10 0-15,6 10 0 16,17 0 0-16,11 5 1 16,6 0-1-16,-1 0 1 15,7 0-8-15,5-5 1 16,5 0-11-16,6-15 1 15,-6 0-2-15,1-10 1 0</inkml:trace>
  <inkml:trace contextRef="#ctx0" brushRef="#br0" timeOffset="1.5008">2101 4384 46 0,'-16'65'23'0,"60"-20"-19"15,-32-35 48-15,10 0-49 16,6 0 0-16,17-5 2 0,11-5 0 15,17-10-9-15,0-10 0 16,5 0-3-16,1-5 1 16,10 0-11-16,1 0 0 15</inkml:trace>
  <inkml:trace contextRef="#ctx0" brushRef="#br0" timeOffset="2.5008">2174 4006 39 0,'-5'15'19'0,"-23"15"-19"16,22-15 38-16,-5 14-35 15,5 11 0-15,1 20 1 16,-1 5 0-16,6-10-8 15,6-11 1-15,-1-4-4 16,6-20 0-16,12-15-7 16,-1-15 1-16</inkml:trace>
  <inkml:trace contextRef="#ctx0" brushRef="#br0" timeOffset="3.5008">2124 3931 53 0,'17'-25'26'0,"16"-20"-34"0,-16 35 49 15,11-5-41-15,6 0 0 16,16 1 0-16,1 4 0 16,-7 0-4-16,1 10 1 15,0 5-6-15,-11 5 1 16,-12 4-6-16,-5-4 0 16</inkml:trace>
  <inkml:trace contextRef="#ctx0" brushRef="#br0" timeOffset="4.5008">2141 4150 60 0,'28'30'30'0,"5"-15"-40"16,-5-15 59-16,12 0-49 16,16-5 0-16,0 0-6 15,0-5 1-15,-12 0 0 16,-10-5 0-16,-12 5-10 15,-10 0 0-15,-18 5-1 16,-16 5 1-16</inkml:trace>
  <inkml:trace contextRef="#ctx0" brushRef="#br0" timeOffset="5.5008">-1165 3931 41 0,'11'-65'20'0,"6"15"-13"0,-11 41 20 16,-1-6-25-16,-5 15 1 15,11-5 1-15,1 15 0 16,-1 14-5-16,0 11 0 0,6 20 4 16,0 20 0-16,5 5-1 15,0 9 0-15,1 1-1 16,-1-20 1-16,1-16 0 15,-1-9 1-15,6-10 1 16,-5-25 0-16,-1-25-1 16,0-15 1-16,-5-10-1 15,0-19 0-15,5-6-2 16,1-5 1-16,-6-5-4 16,-1 21 1-16,1 4-1 15,0 20 0-15,0 15 0 16,0 15 0-16,-6 15 0 15,0 20 0-15,6 15 1 16,0 14 0-16,5 1 1 16,0-5 0-16,1-10 3 15,-1-16 0-15,6-19 1 16,0-15 0-16,6-10 1 16,0-14 1-16,-1-16-1 0,1-10 0 15,-6 5-4-15,-6-10 1 16,1 5-8-16,-1 1 1 15,0 4-11-15,1 15 1 16,-1 10-7-16,-5-5 1 16</inkml:trace>
  <inkml:trace contextRef="#ctx0" brushRef="#br0" timeOffset="6.5008">303 3916 40 0,'-6'10'20'0,"6"20"-17"0,0-15 28 0,0 20-28 16,-5 20 0-16,-1 14 0 15,1 16 1-15,-1-5-7 16,0-6 1-16,1-4-8 15,10-15 1-15,7-20-4 16,-1-20 0-16</inkml:trace>
  <inkml:trace contextRef="#ctx0" brushRef="#br0" timeOffset="7.5008">622 3831 35 0,'-11'-10'17'0,"5"10"-17"15,6 5 35-15,6 5-33 16,5 5 1-16,6 10 3 16,11 0 0-16,23 0-7 15,-1-5 1-15,12 5 4 16,10 10 0-16,1 0-2 15,0 4 1-15,-17 1-2 16,-11 5 0-16,-11 5 0 16,-12-5 1-16,-5-10 0 15,-28-6 0-15,-34 1 0 16,-17-5 1-16,-16 0-2 16,-12-5 1-16,0 5-5 15,6 0 1-15,12 0-13 16,27-5 1-16,22-10-3 15,23-5 0-15</inkml:trace>
  <inkml:trace contextRef="#ctx0" brushRef="#br0" timeOffset="8.5008">617 3991 53 0,'-6'35'26'0,"0"49"-39"0,12-59 52 16,-6 10-39-16,11 10 0 15,0 5-4-15,1 5 0 16,-1-11 0-16,0-9 0 16,0-15-8-16,1-10 0 15,-12-10-1-15,5-35 1 16</inkml:trace>
  <inkml:trace contextRef="#ctx0" brushRef="#br0" timeOffset="9.5008">2875 4026 72 0,'33'0'36'0,"74"-15"-42"0,-62 10 73 16,27-10-65-16,18-10 1 16,11 0 2-16,5 0 0 15,-5 0-12-15,-6 0 0 16,-5 15-11-16,-6-5 0 16</inkml:trace>
  <inkml:trace contextRef="#ctx0" brushRef="#br0" timeOffset="10.5008">3362 3996 53 0,'-5'0'26'0,"5"10"-24"0,-6 0 42 0,0 15-42 16,1 14 1-16,-6 1 2 16,-1 15 0-16,7 0-7 15,-1 0 1-15,6-1-1 16,-6-14 0-16,6-15-11 15,0-5 1-15,0-20-6 16,0 0 1-16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E6BA57-BBFA-404F-A4D7-738136D4A278}" emma:medium="tactile" emma:mode="ink">
          <msink:context xmlns:msink="http://schemas.microsoft.com/ink/2010/main" type="inkDrawing"/>
        </emma:interpretation>
      </emma:emma>
    </inkml:annotationXML>
    <inkml:trace contextRef="#ctx0" brushRef="#br0">86 577 8 0,'-5'8'4'0,"1"8"3"16,4-16 0-16,0 0-4 15,0-4 0 1,-5-12 5 0,1 0 0-16,4-1-9 15,-5 5 1-15,1 4 6 16,-1 4 0-16,1 8-2 15,-1 0 0-15,1 4-2 16,-1 9 1-16,5-1-2 16,0 8 1-16,0-8-1 15,9 20 0-15,0 17 0 16,5-1 0-16,4 9-1 16,0-1 0-16,0-8 0 0,0-11 1 15,1-17-1-15,-6-16 0 16,-8-16 0-16,-10-8 1 15,-4-8-1-15,-4-13 0 16,-1 1 0-16,5 4 1 16,0 8-1-16,0-5 0 15,0 1 0-15,4-8 0 16,-4-4 0-16,0-9 0 16,0 13 0-16,-5 4 1 15,5 3-1-15,0 5 1 0,5 0-1 16,-1 4 0-16,5 0 0 15,0 12 0-15,0-4 0 16,-4 4 1-16,4-1-1 16,-5 5 0-16,0 0 1 15,1-4 0-15,-1 0 0 16,1 4 0-16,4 4-1 16,0-4 1-16,0 4-1 15,0 0 1-15,0 0-1 16,0 0 0-16,0 0 1 15,9 0 0-15,5-4 0 16,4 4 1-16,9 0 0 16,5 0 0-16,4-4-1 15,0 0 1-15,-4-4-1 16,0 0 0-16,-1-4 0 16,1 4 0-16,4-8 1 15,1 4 0-15,-1-5 0 16,0 5 1-16,1 4-1 0,-1-4 1 15,0 0-1-15,5 0 0 16,-5 4-1-16,1-4 1 16,-1 0-1-16,-4 0 0 15,-5 0 1-15,5 12 0 16,-1 0 0-16,1 0 1 16,-5 0-1-16,5 0 0 15,0-4-4-15,13-13 0 0,-4-11-6 16,0-4 1-16,9 4-5 15,-9 0 1-15,-5 3-7 16,-4 5 0-16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8.8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41F0B29-4ABC-498A-AB57-796C22E2C044}" emma:medium="tactile" emma:mode="ink">
          <msink:context xmlns:msink="http://schemas.microsoft.com/ink/2010/main" type="inkDrawing"/>
        </emma:interpretation>
      </emma:emma>
    </inkml:annotationXML>
    <inkml:trace contextRef="#ctx0" brushRef="#br0">30 295 14 0,'0'-8'7'0,"-9"-8"3"16,9 16 0-16,0-8-9 15,-4 4 1-15,4 8 1 16,0-4 0-16,0 4-3 15,0 4 0-15,0 0 3 16,0-4 1-16,0-4-1 16,0 0 0-16,-5-8-1 15,1 12 1-15,-1 0-1 16,5 0 1-16,-4 0-1 16,4 4 0-16,0 0-1 15,0 5 1-15,4-1-1 16,-4 0 1-16,5 4 0 15,-1 4 0-15,5 0-1 0,0 8 1 16,5 9 0-16,0 11 0 16,4 4 0-16,5 17 0 15,-1 8-1-15,5-1 1 16,-4 9-3-16,0 12 1 16,-5 7-2-16,5-11 1 15,4 0-2-15,5 0 1 16,-10-25-1-16,-4-7 1 15,1-21 1-15,-6-12 1 0,-4-12 0 16,-9-16 1-16,0-16-1 16,-4-8 1-16,-1-12-1 15,-4-17 1-15,-9-11-1 16,-5-21 1-16,-4 13 0 16,-5-5 0-16,10 4-1 15,-1 5 1-15,0 7 0 16,1 5 0-16,3 4 0 15,6 7 1-15,-1 9-1 16,5 8 1-16,0 7-1 16,5 17 1-16,-1 8-1 15,5 5 0-15,5 11-1 16,4 12 0-16,4 12 0 16,10 1 1-16,4 15-1 0,5 13 1 15,0-1 0-15,-1 9 0 16,6-9 0-16,-10 5 0 0,-4 4-1 15,-1-13 1-15,1-3-1 16,0-1 0-16,-1-7 0 16,-8-5 0-16,4-8 0 15,0-3 0-15,0-9 0 16,0-4 1-16,1 1-1 16,-6 7 0-16,1 0 0 15,4 8 0-15,-4-3 0 16,-1-1 0-16,1-4 0 15,-1-3 0-15,-4-9 0 16,0-8 0-16,1-4 0 16,-1-4 1-16,-5 0-1 15,1 0 1-15,-5 0-1 16,0 0 1-16,0 0-1 16,0 0 1-16,0-4-1 15,-5 1 1-15,5-5-1 16,-4 0 1-16,-1-5-1 0,5 5 1 15,5-8-1-15,4 4 1 16,-9 4-1-16,9 0 0 16,-9 0 0-16,0 0 0 15,0 0-1-15,0 0 1 16,0 0 0-16,4-8 1 16,5-4-1-16,0 4 0 15,10 4 0-15,3 0 0 16,10 0 1-16,4 4 0 0,10-4 0 15,8-4 0-15,-4-4 1 16,9-8 0-16,0-8-1 16,0-1 0-16,-5 1 0 15,-4 4 0-15,0 4-1 16,-5 8 1-16,-4 0-1 16,0-1 1-16,-5 5 0 15,1 0 0-15,-1 4-1 16,9-4 1-16,-8 0 0 15,-1-8 0-15,-4 0-1 16,-5 4 1-16,0-4 0 16,-9 4 0-16,-4 4 0 15,-5 3 1-15,0 1-2 16,-5 0 1-16,-4-4-1 16,0 8 0-16,-4-4 0 15,-1 0 0-15,5 4-1 16,-4-4 1-16,4 0-1 0,0 4 0 15,0 0-1-15,0 4 1 16,0-4-2-16,0 0 1 16,0 0-1-16,0 0 0 15,0 4-1-15,0 0 1 16,0 0 1-16,4 0 0 16,-4 4 0-1,5 1 1-15,4-1 1 0,0 0 0 0,0 4-2 16,0-4 1-16,5-4-1 15,-14-4 1-15,4 0 0 16,1-12 0-16,-5-4 0 16,0-5 0-16,-5-3 1 15,1 0 1-15,-1-8 0 16,-4-21 0-16,-4 1 0 16,-15-25 0-16,-8-15 0 15,-9-21 0-15,-1 0 0 16,1 8 0-16,9 16 0 15,-1 9 1-15,15 7-1 16,4 25 1-16,4 11 0 16,0 17 0-16,10 12-1 15,4 20 0-15,9 17-1 16,9 11 0-16,9 16 0 0,14 33 0 16,0 8-2-16,0 0 0 15,-5-9 1-15,-4-3 0 0,-14-21 0 16,-4-15 0-16,-10-21 0 15,-8-20 0-15,-5-20 1 16,-10-12 1-16,-3-29-1 16,-6-11 1-16,-3-29-1 15,-1 4 1-15,-4-11-1 16,-1-13 1-16,6-4-1 16,-10 0 1-16,-5 4 0 15,6 16 0-15,-1 13 0 16,9 7 0-16,5 17 0 15,4 7 0-15,5 5 0 16,4 3 0-16,10 13 0 16,-1 0 0-16,5 4 0 15,0 3 1-15,0 1 0 16,0 8 0-16,0 0 0 16,0 8 1-16,0 4-1 0,-4 8 0 15,-1-4-5-15,1 0 1 16,-1 4-14-16,10 4 0 15,-5-8-3-15,4-4 1 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9.8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CAA36B-E432-4722-8DC2-155DEC208654}" emma:medium="tactile" emma:mode="ink">
          <msink:context xmlns:msink="http://schemas.microsoft.com/ink/2010/main" type="inkDrawing"/>
        </emma:interpretation>
      </emma:emma>
    </inkml:annotationXML>
    <inkml:trace contextRef="#ctx0" brushRef="#br0">64 157 18 0,'-19'12'9'0,"1"-8"-3"0,14 0 9 16,-5 0-14-16,4 9 0 16,1-9 4-16,-1-4 0 0,10 4-4 15,-5-4 0-15,9 0 4 16,4 4 1-16,1 0-1 16,9 4 1-16,-1 4-3 15,1-4 1-15,0-4-1 16,-1-4 0-16,1-4-1 15,-5-4 1-15,5-8-1 16,-1 4 0-16,10 0 1 16,4-1 0-16,10 9 0 15,8 0 0-15,1 4-1 16,-1 0 1-16,5 4 0 16,5-8 0-16,-1-8 0 15,-4-8 0-15,9-12-1 16,9-13 1-16,9 9-11 15,14 12 1-15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1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BC67A6B-27E3-4BCE-A0AE-96C3C7229509}" emma:medium="tactile" emma:mode="ink">
          <msink:context xmlns:msink="http://schemas.microsoft.com/ink/2010/main" type="inkDrawing"/>
        </emma:interpretation>
      </emma:emma>
    </inkml:annotationXML>
    <inkml:trace contextRef="#ctx0" brushRef="#br0">3 1269 21 0,'-9'-4'10'0,"14"-8"-1"0,-1 4 11 16,1-4-15-16,4 0 0 0,0-4 3 16,9 8 0-16,9 4-10 15,9 0 1-15,5 8 6 16,0-4 0-16,4 0-2 15,5-12 1-15,9-4-2 16,9-5 1-16,-4-3-2 16,-1 0 1-16,5 4-1 0,5 4 1 15,0 4-1-15,-10 0 1 16,1 0-1-16,8-13 0 16,10 5 0-16,-5 0 0 15,0 0-1-15,0-4 1 16,-4-1-1-16,-5 1 0 15,-5 4 0-15,-8 4 1 16,-15 4-1-16,-8 0 0 16,-5 0 0-16,-4 4 1 15,-9 12-1-15,-14 0 1 0,-5 8-1 16,-13 0 1-16,-9 0-1 16,-14 0 0-16,-9 8 0 15,-18 4 0-15,-14 9-1 16,5 3 1-16,-9 4-1 15,-14 5 1-15,1-1-1 16,8-8 1-16,0 5-1 16,5-5 0-16,9 0 1 15,4-16 0-15,10 0 0 16,4 1 0-16,9-9 0 16,-5-4 1-16,10 4-1 15,0 0 0-15,8-4 0 16,6-4 0-16,-1 4 0 15,5 0 1-15,4-4-1 16,5-4 0-16,4 0 0 16,5-4 1-16,0 4-1 15,0-8 1-15,0 4-1 0,5 4 1 16,-6 0-1-16,6 0 1 16,-1 4-2-16,1 0 1 15,4 0 0 1,13-8 1-16,10 0-1 0,9-4 0 0,13-4 0 15,1-12 1-15,22-4 0 16,18-5 1-16,9 5-2 16,14-4 1-16,-5 4 0 15,1-1 1-15,8-3-2 16,9-4 1-16,10 0-1 16,-1 3 1-16,-8-3-1 15,8 0 0-15,6-1 0 16,3 1 1-16,-8 8-1 15,-14 0 0-15,-10 0 0 16,-8-1 0-16,0-3 0 16,-5 4 1-16,-4 0-1 15,-9-1 0-15,-1 5 0 16,1 4 0-16,-5-4 0 16,-4 0 0-16,8-5 0 0,1 5 1 15,9-4-1-15,-5 0 1 16,-5 0 0-16,6-1 0 0,-6 1 0 15,-13 4 1-15,0-4-1 16,-4 4 1-16,-1-1-1 16,1 9 1-16,4-4-1 15,9 0 1-15,0-4-2 16,14 4 1-16,-5-9-1 16,0 1 1-16,-4 4-1 15,-5 4 1-15,0 0-6 16,0 7 0-16,-4 5-12 15,-1 8 1-15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3.0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5887AF-07B5-411E-B845-D4E033FF1169}" emma:medium="tactile" emma:mode="ink">
          <msink:context xmlns:msink="http://schemas.microsoft.com/ink/2010/main" type="inkDrawing"/>
        </emma:interpretation>
      </emma:emma>
    </inkml:annotationXML>
    <inkml:trace contextRef="#ctx0" brushRef="#br0">3 238 18 0,'-5'8'9'0,"10"16"-9"0,-5-20 10 0,0-4-10 15,4 0 1-15,-4 0 2 16,9-4 1-16,-9 4-2 16,0 0 1-16,0 0 2 15,0 0 0-15,5 0 0 16,4 4 1-16,0 4-2 16,4 0 0-16,15 0-3 15,8-4 1-15,5-4 0 16,4-4 0-16,-4 0 1 15,9-4 0-15,4-4 0 16,1 0 1-16,4 0-1 16,0 4 0-16,-5 0-1 15,-4 4 0-15,4-4-2 16,-4 4 1-16,0-4 0 16,-4 0 0-16,-1-1 0 15,0-7 1-15,-8 12-1 16,-10-4 1-16,0 4-1 15,0-4 1-15,0-4 0 0,-4 4 0 16,4-4-1-16,1 4 1 16,-6 4-1-16,1-4 1 15,0 0-1-15,-1-4 0 16,1 4-1-16,0-9 0 16,-1 9-5-16,5 0 1 15,-4-4-7-15,-5 0 0 16,0 4-6-16,-8 0 1 15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1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925DB7-7232-4981-85F1-24E0AB398E7A}" emma:medium="tactile" emma:mode="ink">
          <msink:context xmlns:msink="http://schemas.microsoft.com/ink/2010/main" type="inkDrawing" rotatedBoundingBox="28367,9985 29298,10461 29288,10480 28358,10004" semanticType="callout" shapeName="Other">
            <msink:sourceLink direction="with" ref="{A40BDBA4-2486-4CD2-BBEF-534840A7D502}"/>
          </msink:context>
        </emma:interpretation>
      </emma:emma>
    </inkml:annotationXML>
    <inkml:trace contextRef="#ctx0" brushRef="#br0">-23 5 29 0,'0'4'14'0,"16"8"-2"15,-5-4 14-15,10 5-22 16,15 7 1-16,14 8 3 16,8 9 1-16,17 2-12 15,10 3 1-15,4 3 7 16,-2-2 0-16,-3-1-6 15,-8-5 1-15,-10-2-5 16,-9-11 1-16,-11-2-7 16,-12-8 0-16,-7-5-4 15,-15-5 1-15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4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0BDBA4-2486-4CD2-BBEF-534840A7D502}" emma:medium="tactile" emma:mode="ink">
          <msink:context xmlns:msink="http://schemas.microsoft.com/ink/2010/main" type="inkDrawing" rotatedBoundingBox="28609,10502 28942,9782 29066,9840 28733,10559" shapeName="Other">
            <msink:destinationLink direction="with" ref="{6E925DB7-7232-4981-85F1-24E0AB398E7A}"/>
          </msink:context>
        </emma:interpretation>
      </emma:emma>
    </inkml:annotationXML>
    <inkml:trace contextRef="#ctx0" brushRef="#br0">-40 711 47 0,'2'-41'23'0,"1"-56"-27"16,-1 58 46-16,7-18-42 15,5-16 0-15,11-12 0 16,7 10 0-16,7 8-3 16,2 6 0-16,2 16-9 15,5 13 0-15,3 7-2 16,-10 11 1-16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9.28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232DC547-8B93-47BC-8F30-362DE0764D62}" emma:medium="tactile" emma:mode="ink">
          <msink:context xmlns:msink="http://schemas.microsoft.com/ink/2010/main" type="writingRegion" rotatedBoundingBox="26537,12445 30106,11592 30192,11954 26623,12807"/>
        </emma:interpretation>
      </emma:emma>
    </inkml:annotationXML>
    <inkml:traceGroup>
      <inkml:annotationXML>
        <emma:emma xmlns:emma="http://www.w3.org/2003/04/emma" version="1.0">
          <emma:interpretation id="{DEFD2B54-AF76-49D1-BDE7-E08EDEE1C3C2}" emma:medium="tactile" emma:mode="ink">
            <msink:context xmlns:msink="http://schemas.microsoft.com/ink/2010/main" type="paragraph" rotatedBoundingBox="26537,12445 30106,11592 30192,11954 26623,128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721717-86BF-4B8F-A585-F4C556AEB622}" emma:medium="tactile" emma:mode="ink">
              <msink:context xmlns:msink="http://schemas.microsoft.com/ink/2010/main" type="line" rotatedBoundingBox="26537,12445 30106,11592 30192,11954 26623,12807"/>
            </emma:interpretation>
          </emma:emma>
        </inkml:annotationXML>
        <inkml:traceGroup>
          <inkml:annotationXML>
            <emma:emma xmlns:emma="http://www.w3.org/2003/04/emma" version="1.0">
              <emma:interpretation id="{E0E79D5B-73DD-4582-ADAC-E678C3ACDECC}" emma:medium="tactile" emma:mode="ink">
                <msink:context xmlns:msink="http://schemas.microsoft.com/ink/2010/main" type="inkWord" rotatedBoundingBox="28553,11963 30106,11592 30192,11954 28639,12325"/>
              </emma:interpretation>
              <emma:one-of disjunction-type="recognition" id="oneOf0">
                <emma:interpretation id="interp0" emma:lang="" emma:confidence="0">
                  <emma:literal>ED ELENA"</emma:literal>
                </emma:interpretation>
                <emma:interpretation id="interp1" emma:lang="" emma:confidence="0">
                  <emma:literal>IMFRIENDiy</emma:literal>
                </emma:interpretation>
                <emma:interpretation id="interp2" emma:lang="" emma:confidence="0">
                  <emma:literal>IMFRIENDLy</emma:literal>
                </emma:interpretation>
                <emma:interpretation id="interp3" emma:lang="" emma:confidence="0">
                  <emma:literal>ESSENTE"</emma:literal>
                </emma:interpretation>
                <emma:interpretation id="interp4" emma:lang="" emma:confidence="0">
                  <emma:literal>IMFRIENDly</emma:literal>
                </emma:interpretation>
              </emma:one-of>
            </emma:emma>
          </inkml:annotationXML>
          <inkml:trace contextRef="#ctx0" brushRef="#br0">1974-621 43 0,'5'2'21'0,"13"-8"-29"16,-7 0 41-16,6-4-34 15,1 0 1-15,3-4-5 0,4 2 0 16,-2 2 1-16,-2 6 1 16,-7 4-8-16,-5 6 0 15</inkml:trace>
          <inkml:trace contextRef="#ctx0" brushRef="#br0" timeOffset="148.9077">2047-555 31 0,'0'18'15'0,"11"-8"-9"0,-4-10 25 16,4 0-30-16,-1-2 0 16,13-10-11-1,0 4 0-15,-1 0 4 16,4 4 1-16</inkml:trace>
          <inkml:trace contextRef="#ctx0" brushRef="#br0" timeOffset="-191.2507">2061-620 29 0,'0'34'14'0,"13"29"-9"16,-6-47 14-16,0 9-20 15,0-1 0-15,0-4-4 16,0-2 0-16,-3-3-1 16,1-3 1-16</inkml:trace>
          <inkml:trace contextRef="#ctx0" brushRef="#br0" timeOffset="558.9068">2313-635 21 0,'7'12'10'0,"6"27"-3"16,-8-27 11-16,2 4-17 15,0 7 0-15,2-3 0 16,0 0 1-16,-2-3-4 16,-3-3 1-16,-4-4 0 15,-4-8 1-15,-1-2-1 0,1-8 0 16,-3-4 1-16,0-2 0 16,0-5 2-16,3-3 0 15,1-1 1-15,3-3 0 16,3-3 0-16,3 3 0 15,8 2-1-15,0 1 1 16,-3 7-3-16,-2 6 1 16,0 6-1-16,-9 4 0 15,0 2-1-15,-4 6 0 16,-1 4 0-16,-2 0 0 16,3 2-1-16,-3 3 0 15,2-1 0-15,5 0 0 0,3 1 1 16,4-1 0-16,4-4-2 15,3-4 1-15,-1-2-5 16,-1-2 1-16,1-6-2 16,1-8 1-16</inkml:trace>
          <inkml:trace contextRef="#ctx0" brushRef="#br0" timeOffset="717.0269">2507-740 27 0,'0'-6'13'0,"4"30"-9"0,-1-14 27 16,-1 9-29-1,3-1 1-15,-1 6 1 16,3 4 0-16,0-6-8 16,2-2 0-16,0-1-1 15,1-9 1-15,-1-2-7 16,0-4 1-16</inkml:trace>
          <inkml:trace contextRef="#ctx0" brushRef="#br0" timeOffset="1332.1452">2628-584 37 0,'5'8'18'16,"13"-4"-21"-16,-11-4 37 0,2 0-35 15,2-2 1-15,6-2-4 16,3 0 1-16,3-2-3 16,-2 0 1-16,-5 0-6 15,0 2 1-15</inkml:trace>
          <inkml:trace contextRef="#ctx0" brushRef="#br0" timeOffset="1181.5988">2628-733 30 0,'-9'9'15'0,"11"-5"-8"0,3-4 23 16,1 2-28-16,4-2 0 15,-1 0 0-15,5 0 0 16,2-2-7-16,0 0 1 15,-2-2-5-15,0 1 0 16,-5 8-2-16,-4-1 0 16</inkml:trace>
          <inkml:trace contextRef="#ctx0" brushRef="#br0" timeOffset="882.2948">2642-716 26 0,'2'18'13'0,"10"25"-11"16,-8-36 19-16,1 3-22 15,-1 2 1 1,1-2-5-16,-3-1 1 16,0-3 0-16,1-4 0 15,-1-6-4-15,-2 0 1 0</inkml:trace>
          <inkml:trace contextRef="#ctx0" brushRef="#br0" timeOffset="1050.7082">2653-771 31 0,'5'-16'15'0,"4"11"-9"15,-5 1 32-15,3 0-37 16,3 0 1-16,6 0-1 16,0 0 1-16,2 0-5 15,-2 0 1-15,0 4-4 16,-6 4 1-16,-3 2-7 15,-5 2 0-15</inkml:trace>
          <inkml:trace contextRef="#ctx0" brushRef="#br0" timeOffset="1604.4694">2835-637 34 0,'-7'-10'17'0,"7"-16"-22"15,0 22 30-15,0-6-26 16,2 0 1-16,-2-3 0 16,2 3 0-16,1-2 1 15,-1 8 0-15,2 6 0 16,-1 6 0-16,-1 6 0 16,0 3 0-16,3-3 1 0,2 0 1 15,2-2-1-15,0-2 1 16,3-6 1-16,-1-2 0 15,-1-4-1-15,-3-6 1 16,0-4-1-16,-3-4 1 16,-4-2-5-16,0-7 0 15,-2-1-4-15,0 4 1 0,-1 5-5 16,1 5 0-16,2 8-5 16,2 0 0-16</inkml:trace>
          <inkml:trace contextRef="#ctx0" brushRef="#br0" timeOffset="2102.8204">2989-913 34 0,'-7'-18'17'0,"7"14"-23"0,5 4 39 16,-1 2-32-16,5 4 1 15,3 4 1-15,0-2 0 16,8-2-4-16,6 0 0 16,-1-2 3-16,-2 1 0 15,2-1-1-15,-4 4 1 16,-3 2-1-16,-2 2 1 0,-6 4 0 15,-6 3 1-15,-6-1-1 16,-5-2 0-16,-5 0 0 16,-6-1 0-16,-3-3-4 15,-2 4 1-15,3-2-6 16,-1-2 1-16,9-1-8 16,6-1 1-16</inkml:trace>
          <inkml:trace contextRef="#ctx0" brushRef="#br0" timeOffset="1827.6176">3014-846 26 0,'5'2'13'0,"9"26"-15"15,-7-17 19-15,0 1-17 16,0 0 0-16,0 2-2 15,2 1 1-15,-2 1-2 16,0 2 1-16,-2-8-4 16,-1-2 1-16,-1 1-2 15,-1-3 1-15</inkml:trace>
          <inkml:trace contextRef="#ctx0" brushRef="#br0" timeOffset="2383.4421">3245-950 19 0,'2'-4'9'0,"2"16"-2"16,-1-10 5-16,-3 10-10 0,-3 2 0 15,-1 5 4-15,-1-1 1 16,3 0-5-16,0 1 0 16,2-3 6-16,2 0 0 15,3-4-1-15,1-4 0 16,4 0-4-16,1-3 1 16,3-5-9-16,-1-5 0 15,3-3-9-15,-2 0 0 16</inkml:trace>
          <inkml:trace contextRef="#ctx0" brushRef="#br0" timeOffset="2763.2417">3403-1041 27 0,'-2'4'13'0,"2"33"-9"15,2-31 14-15,-2 4-17 16,2 2 1-16,1-2 2 15,1 1 1-15,1-3-4 16,2-2 0-16,0-2 4 16,2-2 1-16,0-2-2 15,3-4 1-15,2-2-5 16,-3-2 1-16,1 0-4 16,-3-3 0-16,-2 1-3 15,-2 2 1-15,-3 0-1 16,-2 4 1-16,0 0 2 0,0 8 0 15,5 2 3-15,-3 4 1 16,3 6 3-16,-3 3 0 0,3 3 1 16,-1 7 0-16,1-1 0 15,-1-2 1-15,-4 1-1 16,-2-1 1-16,-5-1-2 16,-4-3 0-16,-8 1-11 15,-2-3 0-15,3-2-7 16,-1-8 1-16</inkml:trace>
          <inkml:trace contextRef="#ctx0" brushRef="#br0" timeOffset="-2045.4414">-33-167 45 0,'-4'-5'22'0,"8"3"-25"16,-4 2 45-16,5-2-40 15,4-3 0-15,7-2 0 16,9-2 1-16,4-2-5 15,1 2 0-15,-3 2-3 16,-1 3 0-16,-4 2-7 16,-6 2 1-16,-4 0-3 15,-12 4 0-15</inkml:trace>
          <inkml:trace contextRef="#ctx0" brushRef="#br0" timeOffset="-1878.4151">-5-62 31 0,'5'10'15'0,"15"-12"-9"0,-11 2 27 16,5-2-32 0,5-2 0-16,1-2 0 0,1 0 0 15,-3-2-6-15,1 4 1 16,-6 0-4-16,-6 2 0 16,-2 2-3-16,-5 4 0 15</inkml:trace>
          <inkml:trace contextRef="#ctx0" brushRef="#br0" timeOffset="-1701.5162">10 10 31 0,'-10'25'15'0,"15"-3"-8"0,0-16 29 0,1-2-30 15,6 3 1-15,2-3 2 16,4-4 1-16,3-4-14 16,1-5 1-16,4-3 3 15,-3-4 1-15,2 1-8 16,0 3 0-16,2 6-9 15,-6 4 1-15,0 4-1 16,-5 4 1-16</inkml:trace>
          <inkml:trace contextRef="#ctx0" brushRef="#br0" timeOffset="-1474.8672">178-200 28 0,'0'4'14'0,"11"21"-13"0,-6-19 27 15,1 6-27-15,4 7 0 16,1 1 0-16,-2-1 0 16,2 1-4-16,-2-1 1 15,1-9-3-15,-4-2 1 16,-1-6-5-16,-5-6 0 15</inkml:trace>
          <inkml:trace contextRef="#ctx0" brushRef="#br0" timeOffset="-1235.6407">168-191 23 0,'0'0'11'0,"12"20"-7"0,-8-16 17 0,3 0-18 16,2 0 0-16,5-4 0 15,7-2 1-15,-3-4-6 16,-2-2 1-16,-2-4 3 15,-2-1 0-15,-6 3 0 16,1 2 0-16,-2 4 1 16,0 8 1-16,-1 6-1 15,1 2 1-15,-3 7 0 16,0 5 0-16,3 5-3 16,0-3 0-16,-1-1-9 15,1-1 1-15,2 1-6 16,2-9 0-16</inkml:trace>
          <inkml:trace contextRef="#ctx0" brushRef="#br0" timeOffset="-849.2407">369-213 30 0,'2'41'15'0,"10"0"-13"0,-6-35 21 15,4 0-22-15,1-4 0 16,5-2 0-16,0-6 1 16,0 0-3-16,-3-7 1 15,-1-7-1-15,-3 0 1 0,-4-3-2 16,-3 3 1-16,-2-2-1 16,-2 1 0-16,-1 5 0 15,1 4 0-15,-3 4 1 16,1 8 1-16,2 6 0 15,2 2 0-15,2 4 2 16,5 7 0-16,2-1 1 16,2 2 0-16,1-4 1 15,-1 3 0-15,5 1-1 16,-5 2 1-16,-2-1 0 16,-4-1 1-16,-7-2-2 15,-5 1 1-15,-5-1-4 0,-6 4 0 16,2 0-12-16,5 1 0 15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4.5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CF57E-CB57-4C45-9099-AEDFD491AA07}" emma:medium="tactile" emma:mode="ink">
          <msink:context xmlns:msink="http://schemas.microsoft.com/ink/2010/main" type="inkDrawing"/>
        </emma:interpretation>
      </emma:emma>
    </inkml:annotationXML>
    <inkml:trace contextRef="#ctx0" brushRef="#br0">0-2 22 0,'-4'-4'11'0,"8"8"-4"16,-4-4 10-16,0 4-14 15,0-4 0-15,0 0 1 16,9 16 1-1,5 8-6-15,4 17 1 0,0 3 4 16,5 29 1-16,0 11-2 16,4 9 0-16,5 24-1 15,-5 8 1-15,-4-16-2 16,-5-8 1-16,4-9-1 16,-3-7 0-16,3-12 0 15,1-9 0-15,-5-7-1 16,5-9 1-16,-5-8-1 15,-5-3 1-15,-3-17-1 16,-10-16 0-16,-5-16-1 0,-9-21 1 0,1-23-1 16,-1-21 1-16,-9-28-2 15,-8-15 0-15,-6-14 0 16,10 14 1-16,0 11-1 16,-5 16 1-16,5 20 1 15,4 13 1-15,5 16 1 16,5 11 0-16,4 17 1 15,4 8 0-15,5 12-1 16,9 8 1-16,-4 12-1 16,8 17 0-16,5 23 0 0,5 13 0 15,4 28-1 1,0 8 0-16,-8 3 0 0,-1-3 1 16,0 0-1-16,0-24 0 15,5-4-1-15,-5-9 0 16,0-3 0-16,5-9 1 15,-5-3-1-15,-5-5 0 16,1-3 0-16,4-9 1 16,-4-12-1-16,4 5 0 15,-4-21 0-15,-1 0 1 16,1-4-1 0,-5-4 0-16,0 4 0 0,0 0 1 15,0 0-1-15,0-4 1 16,-4 4-1-16,-1 0 0 15,-4-12 0-15,5-4 0 16,-1-8 0-16,1 4 0 16,-5 8 0-16,4-8 1 15,-4 12-1-15,0 4 0 16,0 0 0-16,0 9 0 16,5-9 0-16,-1 0 0 15,-4 4-1-15,5-4 1 16,-1-4 0-16,1 0 0 0,0 4-1 15,-1-4 1-15,1 4 0 16,-1 4 1-16,1 4-1 16,-1 0 0-16,1-4 0 15,-1 1 0-15,1-5 0 16,-1-4 1-16,1-4-2 16,-1 0 1-16,6 0 0 15,-1 4 0-15,0 0 0 16,4 4 0-16,-4 0 0 15,0 0 0-15,0-4 0 16,1 0 0-16,-6-4 0 16,1 0 1-16,4-4-1 15,0 0 1-15,4 0 0 16,10 0 0-16,0 4-1 16,4 0 1-16,-4 0 0 15,4 0 0-15,-4 0 0 0,-5-8 0 16,0-4-1-16,4-4 1 15,6 3-1-15,3 1 1 16,6-4 0-16,8 0 0 16,-4 0 0-16,0 0 1 15,-5 0-1-15,0 0 0 16,-4-13 0-16,0 5 1 16,0 0-2-16,-1 0 1 15,1 0 0-15,0-5 0 16,0 13 0-16,-5 0 0 0,-9 8 0 15,0-4 0-15,-4 8 0 16,-1 0 0-16,-4 4-1 16,0-4 1-16,0 0-1 15,-4 0 0-15,4 4-2 16,0 0 1-16,-9 0-3 16,9 0 0-16,0 0-5 15,5 0 1-15,-5 0-8 16,0 0 0-16,5 0-2 15,4-8 0-15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5.2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70B0B-9B9F-489D-BDE8-CC7682A1913B}" emma:medium="tactile" emma:mode="ink">
          <msink:context xmlns:msink="http://schemas.microsoft.com/ink/2010/main" type="inkDrawing"/>
        </emma:interpretation>
      </emma:emma>
    </inkml:annotationXML>
    <inkml:trace contextRef="#ctx0" brushRef="#br0">683 1591 27 0,'-23'-25'13'0,"9"13"-9"16,10-8 19-16,4-12-22 15,-5-9 1-15,-13-31 0 16,-18-13 1-16,-5-16-4 0,-9-32 1 16,0-4 2-16,5 16 1 15,4 17 0-15,9 19 1 16,10 28-1-16,8 21 1 16,5 24 0-16,4 24 0 15,10 16-2-15,9 25 1 16,4 27-2-16,4 17 0 15,15 24-1-15,-1 8 1 16,0-8-1-16,1-16 0 16,-10-8 0-16,0-21 1 15,-13-11-1-15,-1-25 1 0,-8-24-1 16,-10-16 1-16,-4-28 0 16,-14-20 0-16,1-41-2 15,-10-32 1-15,-13-32-1 16,-14-37 0-16,-5 5 0 15,1 11 0-15,4 25 0 16,9 24 1-16,9 20 1 16,9 29 0-16,10 19 0 15,-1 25 1-15,9 12-1 16,10 12 1-16,4 12-2 16,4 8 1-16,5 8-2 15,0-4 1-15,5 1-3 16,-5-5 0-16,-4-8-7 15,-5-4 1-15,0-8-6 16,9-5 1-16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40.9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51F1847-5211-4CF4-82AC-5CB42FBFEB2F}" emma:medium="tactile" emma:mode="ink">
          <msink:context xmlns:msink="http://schemas.microsoft.com/ink/2010/main" type="writingRegion" rotatedBoundingBox="2709,9339 10255,9177 10277,10221 2731,10383">
            <msink:destinationLink direction="with" ref="{345D0FC1-9DE8-41D1-8015-83544EEE47E6}"/>
          </msink:context>
        </emma:interpretation>
      </emma:emma>
    </inkml:annotationXML>
    <inkml:traceGroup>
      <inkml:annotationXML>
        <emma:emma xmlns:emma="http://www.w3.org/2003/04/emma" version="1.0">
          <emma:interpretation id="{5BF97A75-65D6-4CC9-A4FB-0A16A5A7EDE6}" emma:medium="tactile" emma:mode="ink">
            <msink:context xmlns:msink="http://schemas.microsoft.com/ink/2010/main" type="paragraph" rotatedBoundingBox="2709,9339 10255,9177 10277,10221 2731,10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F6F30E-A4D0-4CE5-A3B9-AF86EA4D492C}" emma:medium="tactile" emma:mode="ink">
              <msink:context xmlns:msink="http://schemas.microsoft.com/ink/2010/main" type="line" rotatedBoundingBox="2709,9339 10255,9177 10277,10221 2731,10383"/>
            </emma:interpretation>
          </emma:emma>
        </inkml:annotationXML>
        <inkml:traceGroup>
          <inkml:annotationXML>
            <emma:emma xmlns:emma="http://www.w3.org/2003/04/emma" version="1.0">
              <emma:interpretation id="{1C182412-72E9-4A5F-9DD7-81784C00BEB9}" emma:medium="tactile" emma:mode="ink">
                <msink:context xmlns:msink="http://schemas.microsoft.com/ink/2010/main" type="inkWord" rotatedBoundingBox="2709,9339 8187,9222 8206,10148 2729,10265"/>
              </emma:interpretation>
            </emma:emma>
          </inkml:annotationXML>
          <inkml:trace contextRef="#ctx0" brushRef="#br0">1547 76 21 0,'-6'-20'10'0,"6"20"1"0,0 0 6 15,0 0-15-15,0 0 0 0,0 5 2 16,0 10 0 0,0 11-4-16,-6 20 0 15,6 0 3-15,0 11 1 0,0 4-1 16,0-4 0-16,0-1-1 16,0-4 0-16,0-1-1 15,-6-10 1-15,1-5-2 16,-1 5 1-16,0-21 0 15,0-4 0-15,0-11-2 16,1-10 1-16,-1-6 0 16,0-4 0-16,0-5-1 15,6-11 1-15,0 5-1 16,0 0 0-16,0-4 1 16,0-6 0-16,0-5 0 15,0 0 0-15,0-6 0 16,0 6 0-16,0 6 0 15,0 4 0-15,0 5 0 16,0 0 0-16,0 6 0 0,6-1 0 16,6 6 0-16,-1-11 1 15,7 11 0-15,10 5 1 16,7-11 0-16,11 1 0 16,6-1 0-16,6 6 0 15,0 4 0-15,-6-4 0 16,-6 15-4-16,-6 0 0 15,-11 0-5-15,-6 5 0 16,-11 5-7-16,-18 1 1 16</inkml:trace>
          <inkml:trace contextRef="#ctx0" brushRef="#br0" timeOffset="210.0658">1524 307 32 0,'-6'16'16'0,"17"9"-10"15,1-20 23-15,5 0-27 16,6 1 0-16,6-6 0 16,6 0 1-16,5 0-4 15,6-6 0-15,-5 1 1 16,-1 5 0-16,-11 0-5 16,-6 0 1-16,-6 11-7 15,-17-1 0-15</inkml:trace>
          <inkml:trace contextRef="#ctx0" brushRef="#br0" timeOffset="809.9354">2401 10 23 0,'6'-26'11'0,"11"11"-4"0,-17 15 8 16,0 5-12-16,-6 5 0 16,-5 5 1-16,-12 11 0 15,-6 15-6-15,-6 10 1 16,1 16 4-16,-1-5 0 16,6 4-1-16,0-4 1 15,12-6-1-15,0 1 1 16,5-6 0-16,6 0 0 15,6 1 0-15,6-11 1 16,11-5-2-16,12-16 1 16,12-4-1-16,11-11 0 15,5-10-4-15,7-1 0 16,-1-9-7-16,1 0 0 0,-6-6-4 16,-12-5 0-16</inkml:trace>
          <inkml:trace contextRef="#ctx0" brushRef="#br0" timeOffset="-4085.2392">525 45 21 0,'6'-20'10'0,"-1"-1"0"0,-5 21 10 15,-5-5-16-15,-7 5 0 16,-17 5 2-16,-11 1 0 16,-1 4-6-16,-11 5 1 15,-11 6 6-15,-6 10 0 16,-1 4-2-16,13 12 1 15,11 9-2-15,11-15 1 16,23 21-3-16,24-6 0 16,17 1-2-16,-6-16 1 15,29 5-1-15,5-10 0 16,7-5 0-16,-6-1 1 16,-6-4-1-16,-6-6 0 15,-17-4 1-15,-12-1 1 0,-23-4-1 16,-17 9 1-16,-17 1-1 15,-6-1 1-15,-12 1-1 16,-6-1 1-16,7-4-3 16,-1-1 0-16,12-15-9 15,11-5 1-15,24-11-8 16,16 6 1-16</inkml:trace>
          <inkml:trace contextRef="#ctx0" brushRef="#br0" timeOffset="-3543.9139">929 122 35 0,'-17'26'17'0,"-12"56"-10"0,23-46 21 16,-6 15-27-16,-5 11 0 15,0 10 0-15,0-5 1 16,-1-1-3-16,7-4 1 16,-1-21 1-16,6-10 0 15,1-11-1-15,5-15 0 16,5-15 0-16,7-10 1 0,-1-11-1 16,13-10 0-16,4-11 0 15,13-4 0-15,-1 0-1 16,6-1 1-16,-5 1-1 15,5-1 1-15,6 1-1 16,6 4 0-16,-1 16-2 16,-10 11 1-16,-7 4-3 15,-17 11 0-15,-17 15-1 16,-12 16 0-16,-11-1 0 16,-6 6 1-16,-12 0 2 15,6-6 0-15,-6 1 3 16,7-6 0-16,-1-5 3 15,0 1 0-15,6 4 2 16,6 11 0-16,5 4 1 16,6 6 1-16,6 10 1 15,12-4 0-15,5 4-2 16,0-5 1-16,6-5-6 16,1 5 0-16,-1-11-11 0,0-4 1 15,6 5-5-15,-6-5 0 16</inkml:trace>
          <inkml:trace contextRef="#ctx0" brushRef="#br0" timeOffset="364.807">1431 743 36 0,'23'21'18'0,"29"-11"-16"0,-34-10 29 16,5 5-30-16,6 0 1 15,17-5 0-15,6 0 0 16,0-5-5-16,0-5 0 15,0 5-8-15,-1-5 1 16</inkml:trace>
          <inkml:trace contextRef="#ctx0" brushRef="#br0" timeOffset="-3302.5179">1454 348 35 0,'6'21'17'0,"6"45"-21"0,-12-45 30 0,0 10-30 15,0 0 1-15,0-1-4 16,5 1 0-16,-5-5 4 16,6 5 0-16,-6-11-6 15,6-5 0-15</inkml:trace>
          <inkml:trace contextRef="#ctx0" brushRef="#br0" timeOffset="1396.0599">2574 456 35 0,'0'0'17'0,"46"-15"-14"15,-23 9 31-15,12 1-33 16,5 0 0-16,12 5 1 15,-5 0 0-15,-1 5-4 16,-6-5 1-16,6 5-4 16,-11 1 1-16,-6-1-7 0,-6-5 0 15</inkml:trace>
          <inkml:trace contextRef="#ctx0" brushRef="#br0" timeOffset="1590.6588">2615 861 39 0,'5'5'19'0,"42"1"-6"0,-30-1 30 15,12-10-41-15,11 10 0 16,6-5 0-16,6-5 0 16,0-6-6-16,6 6 0 0,0 5-10 15,-1-10 1-15,-5-5-2 16,-5-1 1-16</inkml:trace>
          <inkml:trace contextRef="#ctx0" brushRef="#br0" timeOffset="1214.5882">2707 266 35 0,'-12'-36'17'0,"41"-20"-16"0,-11 40 35 16,5 1-31-16,0-6 0 16,6 6 2-16,5-5 0 15,1-1-9-15,11 0 0 16,0 6 5-16,6 5 1 0,-6 0-7 16,1 4 0-16,-7 6-9 15,-11 6 1-15,-12 4-4 16,-17 5 0-16</inkml:trace>
          <inkml:trace contextRef="#ctx0" brushRef="#br0" timeOffset="1019.4414">2840 343 37 0,'-12'46'18'0,"-22"21"-20"15,28-41 31-15,-6 4-29 16,1 11 0-16,-7 1-2 15,1 9 1-15,5-10-2 16,7 0 1-16,-1-10-6 16,6-6 0-16,6-19-2 15,5-12 1-15</inkml:trace>
          <inkml:trace contextRef="#ctx0" brushRef="#br0" timeOffset="2161.4951">3250 220 55 0,'-6'-5'27'0,"52"-21"-31"16,-23 11 51-16,12-6-46 15,22 1 1-15,18-11-1 16,12-5 1-16,5-5-3 16,7 5 0-16,-7 10-3 15,-5 6 1-15,-7 4-13 16,-16 16 0-16</inkml:trace>
          <inkml:trace contextRef="#ctx0" brushRef="#br0" timeOffset="1953.0275">3781 40 31 0,'-23'-5'15'0,"0"41"-9"0,17-15 25 16,0 25-30-16,0 10 1 15,0 21-1-15,1 0 1 0,5-5-3 16,-6-5 1-16,6-6-3 16,0-9 0-16,-6-1-8 15,6-20 0-15</inkml:trace>
          <inkml:trace contextRef="#ctx0" brushRef="#br0" timeOffset="2580.1283">4410 97 37 0,'-23'0'18'0,"-6"25"-9"0,17-9 18 0,-5 4-27 16,-12 11 1-16,-5 15 3 16,-1 11 1-16,6 9-4 15,6 1 0-15,6-5 3 16,11-1 1-16,12-9-1 16,17-1 1-16,11-20-2 15,18-16 0-15,18-15-2 16,5-15 1-16,0-21-3 15,0-31 1-15,-17 0-2 16,-7 1 1-16,-16-11 0 16,-12 10 0-16,-11-5 0 15,-18 5 0-15,-23 11 0 16,-17 15 1-16,-12 20-1 16,-5 16 0-16,5 5-7 15,6 11 1-15,6 14-8 0,11-4 0 16</inkml:trace>
          <inkml:trace contextRef="#ctx0" brushRef="#br0" timeOffset="3261.6757">4820 764 30 0,'-6'0'15'0,"6"0"-3"0,0 0 16 15,6-10-23-15,5-6 1 16,1-9 2-16,5-11 0 16,6-11-11-16,6-14 1 15,6 4 7-15,-1 1 1 16,1-6-4-16,0 6 1 15,-6 10-2-15,-6 10 1 0,-6 10-1 16,0 11 0-16,-11 20-2 16,-6 15 1-16,-6 27 0 15,6 19 0-15,0 1 0 16,0 5 0-16,6-11-1 16,6-4 1-16,-1-11 1 15,6-5 0-15,1-20 1 16,5-6 0-16,12-10 0 15,-7-20 1-15,13-6 0 16,-7-20 0-16,7-25-2 16,-7-6 1-16,1-5-1 15</inkml:trace>
        </inkml:traceGroup>
        <inkml:traceGroup>
          <inkml:annotationXML>
            <emma:emma xmlns:emma="http://www.w3.org/2003/04/emma" version="1.0">
              <emma:interpretation id="{0769304A-03CC-4561-B347-485F52B12E4A}" emma:medium="tactile" emma:mode="ink">
                <msink:context xmlns:msink="http://schemas.microsoft.com/ink/2010/main" type="inkWord" rotatedBoundingBox="9643,9642 10265,9628 10277,10221 9656,10234"/>
              </emma:interpretation>
            </emma:emma>
          </inkml:annotationXML>
          <inkml:trace contextRef="#ctx0" brushRef="#br0" timeOffset="63550.7813">7498 507 24 0,'6'-36'12'0,"6"-20"-7"0,-7 41 13 16,1-1-17-16,0 1 0 0,0-1 2 15,-6 1 0-15,-6 5-3 16,-6-1 0-16,1 6 3 16,-12 5 0-16,-12-5 0 15,-11 5 0-15,0 0-1 16,-6 0 1-16,0 0-1 16,6 0 0-16,-6 5-1 15,0 11 0-15,0 4-1 16,0 11 0-16,11 0 0 15,13 5 1-15,16 5-1 16,12 0 1-16,12 0 1 16,11 0 0-16,17 10 0 15,18-5 1-15,5 6-3 16,12-11 1-16,-5 5-13 16,16 5 0-16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7.6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7EC665-AFD7-47CD-8485-82364AADA81F}" emma:medium="tactile" emma:mode="ink">
          <msink:context xmlns:msink="http://schemas.microsoft.com/ink/2010/main" type="inkDrawing"/>
        </emma:interpretation>
      </emma:emma>
    </inkml:annotationXML>
    <inkml:trace contextRef="#ctx0" brushRef="#br0">0 2834 17 0,'9'4'8'0,"14"-4"-6"16,-18 0 9-16,4 4-10 15,0-4 0-15,0 0 2 16,0 0 0-16,0-4-1 16,0-4 0-16,9 0 3 15,5 0 0-15,9 0 1 16,13 0 0-16,9 0-1 16,10 0 0-16,8 0-2 15,10 0 0-15,4-13-1 16,-4 1 0-16,4-4 0 15,0 4 0-15,-4-8 1 0,0 3 0 16,4 1-1-16,4-4 1 31,15-16 0-31,-5-13 0 16,-1 9-2-16,1-1 1 16,-5 1-1-16,1 0 0 15,3 3 0-15,-17 1 1 16,0 4 0-1,-5 3 0-15,4-3-1 16,1 8 1-16,0 4-1 16,-1-1 0-16,15 1-1 15,-1 4 1-15,-4-8-1 16,4-1 1-16,5 1-1 16,4 4 0-16,5 0 0 15,0 4 1-15,-10 3-1 16,-3-3 0-16,8 8 0 15,5-4 1-15,4 4-1 16,1-4 0-16,-5-5 0 0,-5-3 1 16,0 0-1-16,5-4 1 15,0 0-1-15,-18-1 0 16,-1 5 0-16,-3 8 1 16,-1 0-2-16,-14 4 1 15,-4-5 0-15,5 5 0 16,4 0 0-16,-4 4 0 15,-1 0 0-15,-4 4 0 16,-4-8 0-16,-1 8 0 16,5-8 0-16,-4 0 0 0,-1-5 0 15,1 5 0-15,8 0-1 16,1 0 1-16,4 0-1 16,0 4 1-16,0 0 0 15,-4 0 0-15,4-1 0 16,-9-3 0-16,0-4 0 15,4 0 0-15,1-8 0 16,0-4 1-16,4-1-1 16,-5 9 0-16,5 4 0 15,1 4 0-15,-1 0 0 16,-5-4 0-16,-4-1 0 16,5 1 0-16,4 0 0 15,5-4 0-15,-1 0 0 16,1-1 0-16,-5 5 0 15,9 0 1-15,-18 4-2 16,-4 0 1-16,-1 4 0 0,5 4 0 16,5-12 0-16,-1-1 0 15,-4-3 0-15,5 4 0 16,0-4 0-16,-1 8 1 16,-4-4-1-16,-9-1 0 15,0 1 0-15,0 0 1 16,0 0-2-16,0 0 1 15,4 0 0-15,-4 4 0 16,0-5 0-16,0 5 0 16,-4-4 0-16,-1 0 0 15,1 4 0-15,-5-4 0 0,-5-5 0 16,5-3 1-16,9 0-1 0,4 0 0 16,5 0 0-16,5-1 0 15,-5 5-4-15,-9 4 1 16,-5 8-13-16,-22-4 1 15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8.6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BDC8E2-67A8-4820-862C-5A609A3FD25E}" emma:medium="tactile" emma:mode="ink">
          <msink:context xmlns:msink="http://schemas.microsoft.com/ink/2010/main" type="inkDrawing"/>
        </emma:interpretation>
      </emma:emma>
    </inkml:annotationXML>
    <inkml:trace contextRef="#ctx0" brushRef="#br0">80 112 18 0,'-27'4'9'0,"0"4"-4"15,18-8 9-15,0 8-13 0,4 0 0 16,1 0 0-16,4-4 1 16,4-4-2-16,5-8 1 15,14 4 3-15,-5 0 0 16,5 0 0-16,4 0 1 15,0 0 0-15,0 4 0 16,10 0-2-16,4 0 1 16,4-4-2-16,0-4 0 15,-4-5-1-15,0-3 0 16,0-8-1-16,4 0 1 0,0 8-1 16,-4 4 1-16,-4 4-1 15,-10 8 1-15,-9 4-2 16,5 4 1-16,-10 4-4 15,1-4 1-15,4 0-4 16,0-4 1-16,5-4-3 16,-1 4 0-16,1 0-3 15,-5 8 1-15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9.2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846165-7882-4577-AB08-CE3186E64B10}" emma:medium="tactile" emma:mode="ink">
          <msink:context xmlns:msink="http://schemas.microsoft.com/ink/2010/main" type="inkDrawing"/>
        </emma:interpretation>
      </emma:emma>
    </inkml:annotationXML>
    <inkml:trace contextRef="#ctx0" brushRef="#br0">0 43 15 0,'4'-8'7'0,"24"-8"-4"16,-19 12 10-1,0 0-12-15,4 0 0 0,1 0 1 16,0 4 1-16,-1-4-4 16,1 4 1-16,-1 0 2 15,1 0 0-15,0 4-1 16,-5 0 0-16,0 4-1 16,0 4 0-16,0 0-1 15,0 5 1-15,0 11 0 16,5 8 0-16,4 8 1 15,4 9 1-15,6 11 1 16,3 13 1-16,6 12-1 0,-6 11 1 0,6 9-1 16,-6 0 0-16,1 4 0 15,0 0 0-15,0 0-1 16,-5-16 0-16,5-1 0 16,-10-3 1-16,1-16-1 15,-9-17 0-15,-1-7-1 16,-4-17 1-16,0-12-2 15,-4-8 1-15,-5-12-1 16,0-24 0-16,0-4-1 16,0-25 1-16,-9-11-1 15,-5-21 1-15,-8-15-1 16,-10-25 0-16,0 12 0 16,-9 0 1-16,-4 4-1 0,0 12 1 15,13 13 0-15,5 23 0 16,4 21 1-16,14 24 0 15,9 20 2-15,13 24 0 16,10 29 2-16,4 15 0 16,5 17-1-16,9 4 1 15,0 8-1-15,4-9 0 16,-9 5-5-16,1 0 0 16,-10-16-9-16,-4-5 0 15,-10 1-6-15,-4-21 0 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9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9DF798-696E-402F-96E5-F503233DADE7}" emma:medium="tactile" emma:mode="ink">
          <msink:context xmlns:msink="http://schemas.microsoft.com/ink/2010/main" type="inkDrawing"/>
        </emma:interpretation>
      </emma:emma>
    </inkml:annotationXML>
    <inkml:trace contextRef="#ctx0" brushRef="#br0">16 0 43 0,'-4'23'21'0,"-5"77"-23"0,9-58 33 15,0 24-30-15,0 14 0 16,-4 9 4 0,4 7 1-16,4-11-6 15,13-8 0-15,9-8 4 16,9-15 1-16,8-16-1 16,9-11 0-16,4-23-2 15,1-8 1-15,-10-11-2 16,-8-8 1-16,-8-8-2 15,-19 4 0-15,-12 0-1 16,-12 8 1-16,-10 0-1 16,-4 3 0-16,-4 1-1 15,-1 3 1-15,1 1 0 0,4 7 1 16,4-4-1-16,9 4 1 16,9 1 1-16,8 3 0 0,9-4 2 15,9-4 0-15,8-11-1 16,14 0 1-16,3-1-3 15,9-7 0-15,-4 0-10 16,-4 1 0-16,0-13-8 0,-5 8 0 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3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B95EFD-A98F-4C2E-91ED-1C22B61332EF}" emma:medium="tactile" emma:mode="ink">
          <msink:context xmlns:msink="http://schemas.microsoft.com/ink/2010/main" type="writingRegion" rotatedBoundingBox="1938,9366 3203,9366 3203,10478 1938,10478"/>
        </emma:interpretation>
      </emma:emma>
    </inkml:annotationXML>
    <inkml:traceGroup>
      <inkml:annotationXML>
        <emma:emma xmlns:emma="http://www.w3.org/2003/04/emma" version="1.0">
          <emma:interpretation id="{3C73CBDC-2602-42AA-AC13-F7C39BEC7F00}" emma:medium="tactile" emma:mode="ink">
            <msink:context xmlns:msink="http://schemas.microsoft.com/ink/2010/main" type="paragraph" rotatedBoundingBox="1938,9366 3203,9366 3203,10478 1938,10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58E3F3-FF31-4D39-A576-5AE28A173391}" emma:medium="tactile" emma:mode="ink">
              <msink:context xmlns:msink="http://schemas.microsoft.com/ink/2010/main" type="line" rotatedBoundingBox="1938,9366 3203,9366 3203,10478 1938,10478"/>
            </emma:interpretation>
          </emma:emma>
        </inkml:annotationXML>
        <inkml:traceGroup>
          <inkml:annotationXML>
            <emma:emma xmlns:emma="http://www.w3.org/2003/04/emma" version="1.0">
              <emma:interpretation id="{BFAD7D21-8B2E-4B1A-B180-E8BEFDED9231}" emma:medium="tactile" emma:mode="ink">
                <msink:context xmlns:msink="http://schemas.microsoft.com/ink/2010/main" type="inkWord" rotatedBoundingBox="1938,9366 3203,9366 3203,10478 1938,10478"/>
              </emma:interpretation>
              <emma:one-of disjunction-type="recognition" id="oneOf0">
                <emma:interpretation id="interp0" emma:lang="" emma:confidence="0">
                  <emma:literal>si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$</emma:literal>
                </emma:interpretation>
                <emma:interpretation id="interp3" emma:lang="" emma:confidence="0">
                  <emma:literal>SI</emma:literal>
                </emma:interpretation>
                <emma:interpretation id="interp4" emma:lang="" emma:confidence="0">
                  <emma:literal>Si</emma:literal>
                </emma:interpretation>
              </emma:one-of>
            </emma:emma>
          </inkml:annotationXML>
          <inkml:trace contextRef="#ctx0" brushRef="#br0">403 103 30 0,'22'-34'15'0,"-31"11"-6"0,9 23 15 0,-4-8-22 16,-5-8 1-16,-4 5 1 15,-9 3 1-15,-4 4-5 16,-8 12 0-16,-10 11 4 16,-8 12 1-16,-4 8-1 15,9 3 1-15,8 8-2 16,4-4 1-16,13-4-2 16,9-3 0-16,22-12-1 15,17-4 1-15,17-4-2 16,27-7 1-16,16-12-1 15,-8-4 0-15,0 0 0 0,0 0 0 16,-9 8 0-16,-17 8 1 16,-13-1 0-16,-22 16 0 15,-17 12 0-15,-13 11 1 32,-77 42 1-32,3-15 0 0,13-12-1 15,14-15 1-15,12-11-8 31,22-16 0-31,22-15-9 16,25-5 0-16,23-26-4 16,12-11 0-16</inkml:trace>
          <inkml:trace contextRef="#ctx0" brushRef="#br0" timeOffset="213.3879">806-228 56 0,'-26'4'28'0,"43"92"-30"16,-4-65 55-16,9 23-49 16,4 11 0-16,8 20 0 15,14 4 0 1,4-1-6-16,4-7 0 16,-8-16-1-16,-5-3 0 15,-4-4-10-15,-9-16 1 16,1-15-7-16,-5-19 1 15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38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90264C-EBA0-451C-ADA0-A545C15834AC}" emma:medium="tactile" emma:mode="ink">
          <msink:context xmlns:msink="http://schemas.microsoft.com/ink/2010/main" type="inkDrawing"/>
        </emma:interpretation>
      </emma:emma>
    </inkml:annotationXML>
    <inkml:trace contextRef="#ctx0" brushRef="#br0">21 877 47 0,'-9'27'23'0,"22"-42"-21"0,-9 3 36 16,5-26-38-16,-5-9 1 16,-4-18 0-16,0-4 0 0,-4-8-2 15,-5 0 1-15,1-16 1 16,-1 17 1-16,5 14 0 31,-1 20 0-31,1 26 0 16,4 16 0-16,9 23 0 15,8 23 1-15,9 16-2 16,13 0 1-16,0-5 0 16,4-3 1-16,-4-19 1 15,9-16 0-15,-1-15 0 16,-12-19 1-16,-9-12 0 0,-9-12 0 16,-4-19-3-16,-4-3 1 15,4-8-7-15,0-1 0 16,-4 5-7-16,4 3 1 15,4 16-6-15,0 11 0 16,0 12-5-16,1 16 0 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59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9A3F6D-A7B4-4993-9D49-A4E36A5A5BFB}" emma:medium="tactile" emma:mode="ink">
          <msink:context xmlns:msink="http://schemas.microsoft.com/ink/2010/main" type="inkDrawing"/>
        </emma:interpretation>
      </emma:emma>
    </inkml:annotationXML>
    <inkml:trace contextRef="#ctx0" brushRef="#br0">4 543 62 0,'-9'0'31'0,"9"-42"-41"0,0 15 63 0,5-8-54 15,-1-22 1-15,0-9 0 16,1-7 0-16,3 0 0 16,1 4 0-16,4 19-1 15,9 11 1-15,4 24 0 16,8 22 1-16,1 17-1 16,8 22 1-16,13 15 0 15,5 16 0-15,-5 4-2 16,1-4 0-16,-14-4-4 15,-8-15 0-15,-9-16-5 16,-13-15 0-16,-22-11-8 16,-13-28 0-16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7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CCBAEE-625A-408A-A2EE-6554E729B09A}" emma:medium="tactile" emma:mode="ink">
          <msink:context xmlns:msink="http://schemas.microsoft.com/ink/2010/main" type="inkDrawing"/>
        </emma:interpretation>
      </emma:emma>
    </inkml:annotationXML>
    <inkml:trace contextRef="#ctx0" brushRef="#br0">-7 192 48 0,'-9'-4'24'0,"22"12"-21"0,-4-4 42 16,8 0-44-16,14-4 1 15,12-4-1-15,5-4 1 16,12-11-8-16,5-12 0 16,0 0-7-16,-9-7 0 15,1 3-3-15,-5-3 1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87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00623F-127F-4E2F-B827-477794BCAC5C}" emma:medium="tactile" emma:mode="ink">
          <msink:context xmlns:msink="http://schemas.microsoft.com/ink/2010/main" type="inkDrawing"/>
        </emma:interpretation>
      </emma:emma>
    </inkml:annotationXML>
    <inkml:trace contextRef="#ctx0" brushRef="#br0">-4-6 47 0,'-4'0'23'0,"4"43"-21"0,4-20 46 0,9 11-47 15,0 16 1-15,5 16 0 16,3-8 1-16,5 7-7 16,5 4 0-16,-1-15-5 15,-4-11 0-15,-4-20-7 16,-9-20 1-16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0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862367-E593-403C-957B-E1BD4CFAADE4}" emma:medium="tactile" emma:mode="ink">
          <msink:context xmlns:msink="http://schemas.microsoft.com/ink/2010/main" type="inkDrawing"/>
        </emma:interpretation>
      </emma:emma>
    </inkml:annotationXML>
    <inkml:trace contextRef="#ctx0" brushRef="#br0">70 54 38 0,'-56'-4'19'0,"39"15"-8"16,17-7 28-16,4 8-34 15,5-1 1-15,8-7 3 16,13-4 1-16,9 0-13 0,5-4 0 16,8-11 7-16,12 0 0 15,14-5-10-15,-4 5 1 16,0 3-13-16,-9 1 0 15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53.5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222F8E1-360C-4BB8-9249-331B3B316A20}" emma:medium="tactile" emma:mode="ink">
          <msink:context xmlns:msink="http://schemas.microsoft.com/ink/2010/main" type="writingRegion" rotatedBoundingBox="12897,4962 20296,4329 20489,6586 13090,7220"/>
        </emma:interpretation>
      </emma:emma>
    </inkml:annotationXML>
    <inkml:traceGroup>
      <inkml:annotationXML>
        <emma:emma xmlns:emma="http://www.w3.org/2003/04/emma" version="1.0">
          <emma:interpretation id="{2CDAC524-E854-4BE8-83FC-5F681CA355C5}" emma:medium="tactile" emma:mode="ink">
            <msink:context xmlns:msink="http://schemas.microsoft.com/ink/2010/main" type="paragraph" rotatedBoundingBox="12911,4931 17438,4983 17431,5596 12904,5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6131FF-DEF9-44DB-9C24-B3A64B68DFCB}" emma:medium="tactile" emma:mode="ink">
              <msink:context xmlns:msink="http://schemas.microsoft.com/ink/2010/main" type="line" rotatedBoundingBox="12911,4931 17438,4983 17431,5596 12904,5545"/>
            </emma:interpretation>
          </emma:emma>
        </inkml:annotationXML>
        <inkml:traceGroup>
          <inkml:annotationXML>
            <emma:emma xmlns:emma="http://www.w3.org/2003/04/emma" version="1.0">
              <emma:interpretation id="{B31663FA-11B3-48D5-9BFD-727E545699F2}" emma:medium="tactile" emma:mode="ink">
                <msink:context xmlns:msink="http://schemas.microsoft.com/ink/2010/main" type="inkWord" rotatedBoundingBox="12911,4931 17438,4983 17431,5596 12904,5545"/>
              </emma:interpretation>
            </emma:emma>
          </inkml:annotationXML>
          <inkml:trace contextRef="#ctx0" brushRef="#br0">1962 67 26 0,'6'-5'13'0,"0"10"-13"15,-6-5 21-15,0 5-21 16,-6 0 0-16,0 15 2 16,-5 11 0-16,-1 5-2 15,1 0 1-15,-1 5 2 16,1 0 0-16,5 0 0 15,0 0 1-15,12-10-1 16,5 0 0-16,7-11-1 16,5-4 1-16,11-11-2 0,7 0 1 15,5-10-6 1,0-5 0-16,0-6-7 16,1-9 0-16</inkml:trace>
          <inkml:trace contextRef="#ctx0" brushRef="#br0" timeOffset="541.9013">2297 185 35 0,'-6'15'17'0,"30"-15"-11"0,-7 0 29 16,12 0-35-16,5-10 1 15,7 10 0-15,11-10 0 16,-6-1-3-16,6-4 1 0,-12 0-3 16,-5 4 0-16,-6 1-7 15,-12 5 0-15,-5 15-1 16,-12 11 1-16</inkml:trace>
          <inkml:trace contextRef="#ctx0" brushRef="#br0" timeOffset="707.1609">2297 441 31 0,'-6'21'15'0,"53"-16"-10"16,-24 0 31-16,6-5-36 15,11 0 1-15,6 5 0 16,6-10 0-16,12-5-4 15,-7-6 1-15,1-9-6 16,0 4 1-16,0 1-4 16,-7-1 0-16</inkml:trace>
          <inkml:trace contextRef="#ctx0" brushRef="#br0" timeOffset="361.4304">2309 67 27 0,'-6'-11'13'0,"18"1"-6"0,-7 5 26 0,13-5-30 15,5 0 1-15,6-1 3 16,5 1 0-16,12-5-9 15,1-1 0-15,-7 6 5 16,6 0 1-16,-11 5-6 16,-1 5 0-16,-10 5-7 0,-7 0 0 15,-11 10-4-15,-6 1 0 16</inkml:trace>
          <inkml:trace contextRef="#ctx0" brushRef="#br0" timeOffset="181.9141">2378 67 34 0,'-12'36'17'0,"-16"77"-15"0,22-83 24 16,-6 1-26-16,7 5 1 16,-1 0-1-16,0-5 1 0,6-6-5 15,0-9 1-15,6-11-6 16,-6-5 1-16,11-5-2 15,-5-11 0-15</inkml:trace>
          <inkml:trace contextRef="#ctx0" brushRef="#br0" timeOffset="1037.6152">2880 0 42 0,'18'-15'21'0,"57"20"-22"16,-52-5 37-16,11 0-36 16,13 0 0-16,4-5-5 15,19-6 1-15,5 1-6 16,0 5 1-16</inkml:trace>
          <inkml:trace contextRef="#ctx0" brushRef="#br0" timeOffset="872.4838">3163 62 34 0,'-6'20'17'0,"-5"62"-16"0,5-56 31 16,0 10-31-16,0 5 0 16,1 5-2-16,-1 0 0 15,6-5-5-15,0 0 1 16,0-10-5-16,0-10 0 16</inkml:trace>
          <inkml:trace contextRef="#ctx0" brushRef="#br0" timeOffset="1503.1036">3625 67 30 0,'-17'0'15'0,"-1"5"-6"0,12 10 15 0,6 11-23 15,-11 15 0-15,-1 5 2 16,7 0 0-16,5 6-2 16,0-1 1-16,11-10 2 15,1 0 0-15,17-10 0 16,5-16 1 0,47-30-3-1,-12-16 1-15,-11-5-2 16,-12-5 1-16,-23-5-2 15,-17 0 1-15,-17-6-2 16,-18 1 1-16,-12 10-2 16,-5 5 0-16,6 10-3 15,5 6 1-15,-5 10-7 16,5 10 0-16,6 15-3 16,12 11 1-16</inkml:trace>
          <inkml:trace contextRef="#ctx0" brushRef="#br0" timeOffset="1998.0084">4069 113 30 0,'0'-36'15'0,"18"-5"-12"0,-18 41 25 0,0 0-27 15,5 5 1-15,-5 10 0 16,6 6 1-16,-6 10-4 16,0 20 1-16,0-5 2 15,-6 6 0-15,6-11 0 16,6 0 1-16,12-11 0 16,-7-4 1-16,6-11 0 15,7-15 0-15,4 0-1 16,-4-5 0-16,10-15-1 15,-5-16 0-15,0-5-1 16,-6-5 1-16,0 0-1 16,-6 4 0-16,1 7 0 15,-7 4 0-15,1 10-1 16,-6 6 1-16,-1 15-2 16,-5 5 1-16,6 5-1 15,0 6 1-15,0 4-1 0,-1 6 0 16,1 5 0-1,0-6 0-15,0 1 0 0,0-11 1 16,-1 6-2-16,1-6 1 16,0-5-2-16,0 1 0 15,-1-6-6-15,-5-5 1 16,12 0-6-16,-1-10 0 16</inkml:trace>
          <inkml:trace contextRef="#ctx0" brushRef="#br0" timeOffset="-2071.1016">127 0 25 0,'-52'5'12'0,"11"0"-7"0,36 0 12 15,-1 1-15-15,-6 4 1 16,6 5-1-16,1 11 1 16,5-6-5-16,5 1 1 15,7-1 2-15,5-4 1 16,12-1-2-16,12-5 0 16,16 1 0-16,1-1 0 15,6 5-2-15,5 1 1 16,-6 4 0-16,1 1 0 15,-12-1 0-15,-18 1 0 16,-11-1 2-16,-23-4 0 0,-11-6 1 16,-18 5 1-1,-17-9 0-15,-12-1 0 0,0 0 0 16,1 5 0-16,-1-5-2 16,6 0 1-16,6 0-3 15,11-5 0-15,1 6-7 16,16-6 0-16,12 5-3 15,12 0 1-15</inkml:trace>
          <inkml:trace contextRef="#ctx0" brushRef="#br0" timeOffset="-1605.2592">69 92 19 0,'-6'0'9'0,"0"-20"-3"0,6 20 11 0,0 0-13 15,0 0 1-15,0-10 2 16,0 10 1-16,0-16-10 15,6 6 1-15,0 0 5 16,11-6 1 0,35-15-3-1,0 6 1-15,0 4-2 16,6 6 1-16,0 15-4 16,-1 5 0-16,1 5-9 15,-6 11 1-15</inkml:trace>
          <inkml:trace contextRef="#ctx0" brushRef="#br0" timeOffset="-1020.1789">889-26 21 0,'-12'-15'10'0,"12"15"-1"0,0 5 6 0,0 5-15 16,0 6 1-16,0 20 0 15,0 15 1-15,6 5-3 16,-6 1 1-16,6-6 1 15,-1-5 0-15,1-10-1 16,0-10 1-16,0-11-2 16,0-10 1-16,-6-15-1 15,5-5 1-15,1-16-1 16,0-5 1-16,11-5-1 16,-5 5 1-16,5 5 0 15,0 6 0-15,6-1 0 16,1 5 0-16,4 1 0 15,1 5 0-15,0-6 0 16,0 11 0-16,-6 0-1 16,-6 4 0-16,1 1-1 15,-18 5 0-15,0 5-1 0,-12 6 0 16,-11-6 0-16,0 0 1 16,0 15 1-16,0 1 0 15,5-1 3-15,7 6 0 16,5 5 3-16,6 0 0 15,12 5 0-15,5-6 1 16,6 6-2-16,6 0 0 16,0-5-3-16,0-5 0 15,0-6-10-15,-1 6 0 16</inkml:trace>
          <inkml:trace contextRef="#ctx0" brushRef="#br0" timeOffset="-270.5749">1379 467 34 0,'0'20'17'0,"41"22"-16"0,-24-37 34 16,12 5-34-16,6-10 0 15,5 0 0-15,6-10 1 16,0-1-5-16,1 1 0 16,-1-5-6-16,6-6 0 15,-18 1-2-15,1-1 0 0</inkml:trace>
          <inkml:trace contextRef="#ctx0" brushRef="#br0" timeOffset="-809.6693">1443 77 25 0,'-12'-5'12'0,"35"15"-1"16,-23 0 13-16,6 16-24 16,-6 10 1-16,6 0-1 15,0 5 1-15,5-5-4 16,-5 5 1-16,0-10-5 15,0-11 1-15,5-4-3 16,1-6 1-16</inkml:trace>
          <inkml:trace contextRef="#ctx0" brushRef="#br0" timeOffset="-433.6617">1466 133 30 0,'-23'11'15'0,"34"-42"-11"0,-11 31 29 0,18 0-31 15,5-5 1-15,0 10 0 16,6 5 1-16,5-5-6 16,7-5 1-16,-7 5 1 15,1-5 1-15,0 0-6 16,-6 6 1-16,-1-6-6 15,-16 10 1-15,-6-5-3 16,-18 21 1-16</inkml:trace>
          <inkml:trace contextRef="#ctx0" brushRef="#br0" timeOffset="-612.9906">1466-5 36 0,'0'-16'18'0,"29"1"-19"0,-18 10 35 15,12 0-33-15,1 5 1 16,10-5-1-16,1 5 1 16,-1 0-3-16,-5 0 0 0,-6 0-3 15,0 5 1 1,-5 0-7-16,-1 0 0 0,-17 5-1 16,-11 6 0-16</inkml:trace>
        </inkml:traceGroup>
      </inkml:traceGroup>
    </inkml:traceGroup>
    <inkml:traceGroup>
      <inkml:annotationXML>
        <emma:emma xmlns:emma="http://www.w3.org/2003/04/emma" version="1.0">
          <emma:interpretation id="{68C2ED30-3AED-47E1-9CCC-DDE92F41FD6D}" emma:medium="tactile" emma:mode="ink">
            <msink:context xmlns:msink="http://schemas.microsoft.com/ink/2010/main" type="paragraph" rotatedBoundingBox="13011,5997 20384,5366 20489,6586 13116,7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9D464C-42B0-4FE5-96A3-B9275FDA614F}" emma:medium="tactile" emma:mode="ink">
              <msink:context xmlns:msink="http://schemas.microsoft.com/ink/2010/main" type="line" rotatedBoundingBox="13011,5997 20384,5366 20489,6586 13116,7218">
                <msink:destinationLink direction="with" ref="{6058B4E5-B655-4E27-9F93-DF237C46EF8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25521B-D3EE-436B-9A02-009E4F213A73}" emma:medium="tactile" emma:mode="ink">
                <msink:context xmlns:msink="http://schemas.microsoft.com/ink/2010/main" type="inkWord" rotatedBoundingBox="13041,6347 14878,6189 14934,6836 13096,6993"/>
              </emma:interpretation>
            </emma:emma>
          </inkml:annotationXML>
          <inkml:trace contextRef="#ctx0" brushRef="#br0" timeOffset="8753.7049">219 1457 28 0,'-29'-15'14'0,"0"-26"-6"16,24 31 14-16,-1-1-21 15,0-4 0-15,0 0 2 16,0-1 1-16,6 11-4 0,0 5 1 16,6 10 2-16,6 11 0 15,-1 20 0-15,-5 5 1 16,6 5-2-16,-1 21 1 16,6-5-2-16,1-11 1 15,-1-4-1-15,0-16 0 16,1-6 1-16,-1-14 0 15,0-16-1-15,1-21 1 16,-1-15 0-16,-5 6 0 0,5-22-1 16,-6-9 0-16,1 4-2 15,0 6 1-15,-1 5-1 16,1 15 0-16,-1 15 0 16,1 22 0-16,-1 19-1 15,1 6 1-15,-1 5 0 16,7 0 0-16,-1 5 1 15,6-5 0-15,0-10 0 16,-6-6 1-16,7-10 0 16,-1-10 0-16,-6-10-3 15,6 0 0-15,0-16-6 16,0 0 1-16,0-20-7 16,6 5 1-16</inkml:trace>
          <inkml:trace contextRef="#ctx0" brushRef="#br0" timeOffset="8904.8292">987 1339 29 0,'-6'26'14'0,"0"71"-3"0,6-71 18 15,-6 5-28-15,1 5 1 16,5 5-1-16,0 0 1 16,0 0-7-16,5-10 0 15,7-11-6-15,0-9 1 16</inkml:trace>
          <inkml:trace contextRef="#ctx0" brushRef="#br0" timeOffset="9248.0386">1091 1468 26 0,'11'5'13'0,"53"-21"-3"0,-41 11 16 16,0 0-25 0,12 0 0-16,11-5 0 15,6 4 1-15,-6 1-7 0,-6 0 1 16,1 0-5-16,-7 0 0 16</inkml:trace>
          <inkml:trace contextRef="#ctx0" brushRef="#br0" timeOffset="9086.4346">1356 1380 35 0,'-6'41'17'0,"6"67"-12"0,0-92 26 0,-5 9-31 16,-1 11 0-16,0 5 0 15,0-5 0-15,1-5-5 16,-1-5 0-16,0-16-6 16,0-5 1-16</inkml:trace>
          <inkml:trace contextRef="#ctx0" brushRef="#br0" timeOffset="9669.5008">1656 1452 37 0,'-17'72'18'0,"-6"41"-15"0,17-87 30 0,6 15-32 16,0 0 0-16,0 5-1 16,6-10 0-16,0-16-5 15,0-15 0-15,-1-10-3 16,1-15 1-16,0-11-3 15,-6 0 1-15,0-10 1 16,0 5 0-16,0 11 7 16,0-1 0-16,6 0 5 15,-1 16 0-15,7 5 3 16,5 5 0-16,1 0 0 16,-1 0 1-16,6 0-3 15,12-10 0-15,-1-1-2 16,1-9 1-16,-6-6-2 15,0-10 0-15,-6 11-2 16,-6-1 1-16,0 0-1 0,-5 1 1 16,-6 4-1-1,-1 11 0-15,-5 10 1 0,0 10 1 16,-5 21 0-16,-7 10 0 16,1-5 1-16,-1 15 1 15,1 0-2-15,5-4 1 16,6-11-16-16,11-6 1 15</inkml:trace>
        </inkml:traceGroup>
        <inkml:traceGroup>
          <inkml:annotationXML>
            <emma:emma xmlns:emma="http://www.w3.org/2003/04/emma" version="1.0">
              <emma:interpretation id="{B4103B1C-7AEC-45E2-A902-D28AE8729975}" emma:medium="tactile" emma:mode="ink">
                <msink:context xmlns:msink="http://schemas.microsoft.com/ink/2010/main" type="inkWord" rotatedBoundingBox="16360,6301 18906,6083 18961,6717 16414,6935"/>
              </emma:interpretation>
            </emma:emma>
          </inkml:annotationXML>
          <inkml:trace contextRef="#ctx0" brushRef="#br0" timeOffset="10285.2342">3960 1421 21 0,'23'-41'10'0,"-23"11"-1"0,0 14 10 15,-12 1-16-15,-5-1 1 16,-12 1 2-16,-11 5 0 16,-1-1-7-16,1 1 0 15,-1 10 5-15,7 5 1 16,5 0-3-16,12 11 1 0,5-1-2 16,12 11 1-16,12 5-2 15,11 5 1-15,17 5-1 16,6-5 1-16,0-6-1 15,1 1 1-15,-13-5 1 16,-11-1 0-16,-17 1 1 16,-17-5 0-16,-18-6 0 15,-23 0 0-15,-6 1 0 16,6-6 0-16,-11 0-3 16,5 1 0-16,6-6-8 15,12-5 0-15,5 0-7 16,23-11 0-16</inkml:trace>
          <inkml:trace contextRef="#ctx0" brushRef="#br0" timeOffset="10690.3954">4023 1273 27 0,'6'-11'13'0,"-6"16"0"0,6 1 14 16,0 4-24-16,-6 10 0 15,5 11 2-15,1 10 1 16,-6 5-7-16,6-5 0 16,0 6 5-16,-1-1 0 15,1-15-1-15,0-6 0 16,0-9-1-16,5-16 0 16,1-6-1-16,5-9 1 15,18-36-1 1,-6-1 1-16,0 11-3 15,-1 11 1-15,-10 14-1 16,-1 16 0-16,-5 16-1 16,-1 4 1-16,-5 11 0 15,0-11 1-15,-1 6 0 16,1-10 1-16,6-1 1 16,-1-5 0-16,1-5 0 15,-1-10 0-15,1-15-1 16,5-1 1-16,1-10-7 15,-1 1 0-15,0-1-11 16,6 10 1-16</inkml:trace>
          <inkml:trace contextRef="#ctx0" brushRef="#br0" timeOffset="11065.7939">4641 1416 35 0,'-6'-25'17'0,"18"-6"-10"0,-1 21 19 0,7-1-25 15,10 1 0-15,7 5 1 16,5 0 1-16,1 5-2 15,5 10 1-15,0 11 2 16,-11 4 0-16,-6 6 0 16,-12 5 0-16,-11 0 0 15,-6-11 0-15,-17 6-2 16,-18-10 1-16,-11-6 1 16,-12-10 0-16,0 6-1 15,1-6 0-15,10 0-3 16,7-15 1-16,11-6-8 15,12-4 0-15,17-1-11 16,11 1 1-16</inkml:trace>
          <inkml:trace contextRef="#ctx0" brushRef="#br0" timeOffset="11576.1467">5120 1550 41 0,'-12'66'20'0,"12"-40"-22"0,0-16 25 16,0 6-30-16,-5-6 1 16,5 0 0-16,-6-10 1 0,0-10 10 15,0 0 0-15,6-1-5 16,-5-9 1-16,10-16 3 15,1-5 1-15,11 0-1 16,7-5 0-16,4 5-1 16,13 0 0-16,-1 0-1 15,1 10 0-15,5 10 0 16,0 6 0-16,-6 10 0 16,1 5 1-16,-12 5-2 15,-6 5 1-15,-12 5-2 16,-11 1 0-16,-5-6-1 15,-13 0 0-15,-5-4-1 16,-6-1 0-16,0 5-1 16,-5-5 1-16,5 0 0 15,6 0 1-15,6 0 0 16,-1 6 1-16,12-1 1 16,12 16 1-16,0-1 0 0,11 1 0 15,1 0 0-15,-1-1 0 16,0-4-3-16,1-6 0 15,5-5-6-15,0-4 1 16,0-12-8-16,6 1 1 16</inkml:trace>
          <inkml:trace contextRef="#ctx0" brushRef="#br0" timeOffset="11996.9323">5692 1155 29 0,'-18'-31'14'0,"7"46"-10"16,11-15 26-16,0 10-28 16,5 1 1-16,13 4 2 15,-1 6 0-15,12 4-5 16,6 6 0-16,-1 0 4 0,12 5 1 16,6 0-2-16,-5 10 0 15,-7-5-1-15,-11-5 1 16,-12-5-1-16,-11 5 0 15,-12-11 0-15,-11 1 1 16,-18-6-1-16,-11-4 1 16,-12-6-6-16,-5-5 1 15,5 0-12-15,6 16 0 16,17-6-3-16,18 31 1 16</inkml:trace>
          <inkml:trace contextRef="#ctx0" brushRef="#br0" timeOffset="11742.3649">5663 1283 30 0,'-6'20'15'0,"6"52"-5"0,0-51 20 0,-6 15-28 15,6-6 0-15,0 6 0 16,0 5 0-16,0-10-7 16,6-10 0-16,5-11-3 15,7-5 0-15,-1-15-4 16,0-11 1-16</inkml:trace>
        </inkml:traceGroup>
        <inkml:traceGroup>
          <inkml:annotationXML>
            <emma:emma xmlns:emma="http://www.w3.org/2003/04/emma" version="1.0">
              <emma:interpretation id="{71270DDD-5A34-4BE1-AD2C-5652C95001AE}" emma:medium="tactile" emma:mode="ink">
                <msink:context xmlns:msink="http://schemas.microsoft.com/ink/2010/main" type="inkWord" rotatedBoundingBox="19630,5430 20384,5366 20471,6380 19716,6445"/>
              </emma:interpretation>
            </emma:emma>
          </inkml:annotationXML>
          <inkml:trace contextRef="#ctx0" brushRef="#br0" timeOffset="28241.414">6811 729 16 0,'-11'5'8'0,"-6"-21"1"16,17 16 0-16,-6 0-7 15,0 0 1-15,-5 6 1 16,5-1 1-16,0 0-5 16,6 0 1-16,0-5 4 15,12-5 0-15,5 5-1 16,12-5 0-16,23-16-1 16,5-10 1-16,7 1-2 0,-1-6 0 15,1-5-1-15,5 0 1 16,0-6-1-16,-5 11 0 15,-12-5-1-15,-6 16 1 16,-11 4-1-16,-12 11 1 16,-12 10-1-16,-16 15 0 15,-13 6 0-15,-16 15 1 16,-13 0-1-16,1 5 0 16,-11 10-1-16,-7-10 1 15,0 0 0-15,1 5 0 0,11 6 1 16,12-1 1-16,11 11 0 15,11 4 1-15,24 1-1 16,23 5 1-16,12-11 0 16,10 1 1-16,19-11-10 15,16 6 0-15,7 9-8 16,11-35 0-16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31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381215-1444-4D46-8F78-0800FD14C1EF}" emma:medium="tactile" emma:mode="ink">
          <msink:context xmlns:msink="http://schemas.microsoft.com/ink/2010/main" type="inkDrawing"/>
        </emma:interpretation>
      </emma:emma>
    </inkml:annotationXML>
    <inkml:trace contextRef="#ctx0" brushRef="#br0">11 67 29 0,'-21'42'14'0,"34"39"4"0,-5-46 8 15,10 15-20-15,-1 8 1 0,9 3 1 0,0 1 1 16,13-12-12-16,-4-15 0 15,12-12 7 1,1-16 1-16,-1-22-4 16,-3-8 0-16,-10-12-2 15,-8-15 1-15,-17 4-1 16,-18-16 0-16,-12-7-3 16,-10-12 1-16,-3 8-2 15,4 15 0-15,4 20-9 16,13 19 1-16,4 19-2 15,13 15 1-15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79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FEA338-6DDA-4FFD-A515-3F66BA4D9CF4}" emma:medium="tactile" emma:mode="ink">
          <msink:context xmlns:msink="http://schemas.microsoft.com/ink/2010/main" type="inkDrawing"/>
        </emma:interpretation>
      </emma:emma>
    </inkml:annotationXML>
    <inkml:trace contextRef="#ctx0" brushRef="#br0">0 579 36 0,'9'3'18'0,"8"-22"-26"0,-8 12 34 16,-5 7-26-16,9 3 0 15,0 5 1-15,0 7 0 16,4 5 0-16,0 7 1 16,-4-8 1-16,-4-4 0 15,0-7 1-15,-9-8 1 16,-5-12-1-16,-12-3 0 16,0-16-1-16,-1-11 1 15,-3-4-2-15,4-20 1 16,4-3-2-16,8-4 1 0,10 0-1 15,8 4 1-15,8 7-1 16,14 12 0-16,-1 15 0 16,10 16 1-16,-10 11-1 15,-8 12 1-15,-4 15-2 0,-5 5 1 16,-12 6-2-16,-10 9 1 16,-8-5-3-16,-8-10 0 15,-5-9-3-15,0-15 0 16,-5-4 0-16,14 0 1 0,4 4 1 15,13 8 0-15,13 11 4 16,9 12 1-16,12 11 4 16,-3 8 1-16,3 4 0 31,5-4 1-31,0-7-6 16,-4-9 0-16,0-7-13 15,-5-8 0-15,-9-7-4 16,-3-20 0-16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96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DA169D-2DF7-48DD-A6B4-F2CB5E49A155}" emma:medium="tactile" emma:mode="ink">
          <msink:context xmlns:msink="http://schemas.microsoft.com/ink/2010/main" type="inkDrawing"/>
        </emma:interpretation>
      </emma:emma>
    </inkml:annotationXML>
    <inkml:trace contextRef="#ctx0" brushRef="#br0">-1 0 39 0,'4'39'19'0,"31"38"-13"0,-26-66 36 0,4 8-42 15,4 4 0-15,0-3-5 16,1-1 0-16,-1-4-1 15,0-3 1-15,-4-20-8 16,0-3 0-16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12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F49396-6AE1-4502-879E-34B0EF167A1C}" emma:medium="tactile" emma:mode="ink">
          <msink:context xmlns:msink="http://schemas.microsoft.com/ink/2010/main" type="inkDrawing"/>
        </emma:interpretation>
      </emma:emma>
    </inkml:annotationXML>
    <inkml:trace contextRef="#ctx0" brushRef="#br0">86 369 24 0,'-47'-61'12'0,"12"-1"2"16,31 43 14-16,4 0-25 15,4-1 1-15,5-3 4 16,8 0 0-16,5 4-10 15,4 0 1-15,8-4 5 16,1 7 1-16,4 1-5 16,4-4 0-16,5 7-7 15,-9 1 0-15,-9 3-7 16,-4 8 0-16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FB984A-EECF-4D42-9B02-729F7E6C3B52}" emma:medium="tactile" emma:mode="ink">
          <msink:context xmlns:msink="http://schemas.microsoft.com/ink/2010/main" type="inkDrawing"/>
        </emma:interpretation>
      </emma:emma>
    </inkml:annotationXML>
    <inkml:trace contextRef="#ctx0" brushRef="#br0">0 108 48 0,'8'19'24'0,"36"-30"-22"0,-31 3 43 15,8-4-45-15,10-7 1 16,8 8-1-16,13-13 0 16,-9 5-2-16,-9 4 1 15,-3 7-7-15,-10 8 0 16,-3 0-7-16,-14 8 0 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45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318C64-4B46-4931-AA56-8E2656DAAB33}" emma:medium="tactile" emma:mode="ink">
          <msink:context xmlns:msink="http://schemas.microsoft.com/ink/2010/main" type="inkDrawing"/>
        </emma:interpretation>
      </emma:emma>
    </inkml:annotationXML>
    <inkml:trace contextRef="#ctx0" brushRef="#br0">21 88 37 0,'-26'46'18'0,"39"-7"-3"16,-4-35 25-16,4 3-35 16,9-3 0-16,12-4 3 0,5-11 1 0,13-9-13 15,-4-10 1-15,8 3-2 31,5-4 1-31,-1-4-12 16,-12 1 0-16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3.9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D97A32-3FC0-4D14-B019-871C00499827}" emma:medium="tactile" emma:mode="ink">
          <msink:context xmlns:msink="http://schemas.microsoft.com/ink/2010/main" type="inkDrawing"/>
        </emma:interpretation>
      </emma:emma>
    </inkml:annotationXML>
    <inkml:trace contextRef="#ctx0" brushRef="#br0">-2 1529 33 0,'-13'4'16'0,"22"-4"-7"15,0-4 17-15,4-4-23 16,13-3 1-16,21-1 4 15,27-11 1 1,30-12-10-16,13-15 1 0,30-4 6 16,22-7 1-16,4-5-1 15,22 1 0-15,17 0-2 16,-13-9 1-16,9 13-2 16,8-8 1-16,-17 3 0 15,-25 5 0-15,-10-1 0 16,-17 0 0-16,-21 16 1 15,-22 0 1-15,-13 11-1 16,-9 8 0-16,-13 8-1 0,-8-4 1 16,-9 4-3-16,-5 0 1 15,-3 3-3-15,-10 5 1 16,-3-1-2-16,-5 8 0 16,-5-3-3-16,-8 7 1 15,-4 0-4-15,-13 0 1 0,-14-4-2 16,-3-4 0-16,-10-11-1 15,-3-8 1-15,-10-12 2 16,-3-3 0-16,-9-4 2 16,-5 4 1-16,0 3 2 15,5 8 0-15,13 4 2 16,4 12 1-16,8 3 0 16,10 9 1-16,8 10 1 15,9 5 0-15,21 3 0 16,22-3 0-16,21 3-2 15,18 4 1-15,9 4-1 16,-5-3 1-16,0-5-2 16,1 1 1-16,-5-1-1 15,-9 0 0-15,-13 1 0 16,-8-1 0-16,-22 0 0 0,-18 9 0 16,-21 3 0-16,-21 7 1 15,-5 16 0-15,-13 4 0 16,-13 8-2-16,0 3 1 15,4-3-13-15,9 7 0 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39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E1E35CE-A42F-485A-B0C3-8F73C5496E65}" emma:medium="tactile" emma:mode="ink">
          <msink:context xmlns:msink="http://schemas.microsoft.com/ink/2010/main" type="inkDrawing"/>
        </emma:interpretation>
      </emma:emma>
    </inkml:annotationXML>
    <inkml:trace contextRef="#ctx0" brushRef="#br0">139 413 41 0,'-9'0'20'0,"9"15"-14"16,9 0 21-16,0 16-25 16,8 23 1-16,13 15 1 15,13 16 0-15,1 0-6 16,-1-4 1-16,-8-16 1 15,-5-11 0-15,-8-23-4 16,-9-16 1-16,-18-23-3 0,-12-22 0 16,-13-1-1-16,-9-19 0 15,-9-8 1-15,-4 0 1 32,0-3 4-32,0-5 0 15,5 1 4-15,12 3 1 16,9 8 2-16,9 4 1 15,12 4 2-15,14 4 1 0,13 7-2 16,12 4 0-16,14 4-3 16,17-7 1-16,0-5-4 15,4-3 0-15,0 0-7 16,-8 7 1-16,-9 4-7 16,-13 16 0-16,-17 19-5 15,-9 15 0-15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59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88DAF3-E584-4120-832F-5CB7A4462939}" emma:medium="tactile" emma:mode="ink">
          <msink:context xmlns:msink="http://schemas.microsoft.com/ink/2010/main" type="inkDrawing"/>
        </emma:interpretation>
      </emma:emma>
    </inkml:annotationXML>
    <inkml:trace contextRef="#ctx0" brushRef="#br0">17 180 44 0,'-18'19'22'0,"44"-19"-16"16,-13-8 39-16,9-3-43 16,13-1 0-16,4-18 0 0,12 3 1 15,1-4-5-15,0 4 1 16,5 4-2-16,-1 4 1 15,-4 7-7-15,-4 12 1 16,-14 4-8-16,-17 15 1 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78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4E9C727-8A39-4CB1-BD42-9A6DE4B8BF94}" emma:medium="tactile" emma:mode="ink">
          <msink:context xmlns:msink="http://schemas.microsoft.com/ink/2010/main" type="inkDrawing"/>
        </emma:interpretation>
      </emma:emma>
    </inkml:annotationXML>
    <inkml:trace contextRef="#ctx0" brushRef="#br0">-7 224 46 0,'-4'46'23'0,"38"-35"-15"0,-16-15 39 0,12-11-45 16,0-12 0-16,18 0 0 16,13-8 0-16,12 1-4 15,-8-1 1-15,9 8-3 16,-5 4 0-16,-8 4-7 16,-5 4 0-16,-8 3-6 15,-5 4 1-15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0.0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DD19F4-0FFA-4486-95F3-51186B2548FF}" emma:medium="tactile" emma:mode="ink">
          <msink:context xmlns:msink="http://schemas.microsoft.com/ink/2010/main" type="writingRegion" rotatedBoundingBox="12945,12795 18962,12873 18938,14768 12920,14690"/>
        </emma:interpretation>
      </emma:emma>
    </inkml:annotationXML>
    <inkml:traceGroup>
      <inkml:annotationXML>
        <emma:emma xmlns:emma="http://www.w3.org/2003/04/emma" version="1.0">
          <emma:interpretation id="{F9924DE9-C68F-4DC8-B423-058D1D9BCF74}" emma:medium="tactile" emma:mode="ink">
            <msink:context xmlns:msink="http://schemas.microsoft.com/ink/2010/main" type="paragraph" rotatedBoundingBox="12937,12834 17262,12741 17274,13303 12949,13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D3DF54-45F7-4BB5-BB6B-627D6BCE7632}" emma:medium="tactile" emma:mode="ink">
              <msink:context xmlns:msink="http://schemas.microsoft.com/ink/2010/main" type="line" rotatedBoundingBox="12937,12834 17262,12741 17274,13303 12949,13396"/>
            </emma:interpretation>
          </emma:emma>
        </inkml:annotationXML>
        <inkml:traceGroup>
          <inkml:annotationXML>
            <emma:emma xmlns:emma="http://www.w3.org/2003/04/emma" version="1.0">
              <emma:interpretation id="{52B0D203-E36D-4996-AB84-C4BECFE79182}" emma:medium="tactile" emma:mode="ink">
                <msink:context xmlns:msink="http://schemas.microsoft.com/ink/2010/main" type="inkWord" rotatedBoundingBox="12937,12834 17262,12741 17274,13303 12949,13396"/>
              </emma:interpretation>
            </emma:emma>
          </inkml:annotationXML>
          <inkml:trace contextRef="#ctx0" brushRef="#br0">2817-34 47 0,'58'-21'23'0,"34"0"-28"0,-63 16 48 15,6 5-43-15,17 0 0 16,6-5-10-16,5 5 1 16,1 0 0-16,5 0 1 15</inkml:trace>
          <inkml:trace contextRef="#ctx0" brushRef="#br0" timeOffset="-163.7089">3135-76 34 0,'0'6'17'0,"-12"40"-12"0,7-36 22 0,-1 11-26 16,0 9 1-16,0 11 0 15,0 0 1-15,1-5-6 16,5 5 1-16,0 0-7 16,-6-5 0-16,0-15-2 15,-5-6 0-15</inkml:trace>
          <inkml:trace contextRef="#ctx0" brushRef="#br0" timeOffset="341.005">3585-55 41 0,'-23'10'20'0,"0"67"-16"0,17-56 29 0,0 10-30 15,-5 4 0-15,5 1 0 16,6-5 1-16,12-5-6 16,-1-6 1-16,12-9 3 15,12-6 0-15,11-16-2 16,6-9 1-16,0-11-2 16,-6-5 0-16,-11 5-1 15,-18 6 0-15,-17-6-1 16,-17-5 0-16,-12-5 0 15,-17 10 1-15,0 6 0 16,-6 9 0-16,-6 1-3 16,0 10 1-16,12 10-8 15,11 10 1-15</inkml:trace>
          <inkml:trace contextRef="#ctx0" brushRef="#br0" timeOffset="705.2846">3914 161 29 0,'23'-52'14'0,"12"1"-7"0,-24 41 17 0,1-1-20 16,-6 6 0-16,5 0 2 15,-5 10 1-15,-6 11-9 16,0 9 1-16,0 11 5 16,6 0 0-16,-6 0-1 15,6-5 0-15,5 0-1 16,1-11 1-16,11-4 0 16,0-16 0-16,6-6 1 15,0-14 1-15,0-11-1 16,5-5 1-16,-11-5-1 15,0 5 0-15,0-5-5 16,-11 10 1-16,-1 6-11 16,1 9 0-16,-18 16-8 15,-5 11 1-15</inkml:trace>
          <inkml:trace contextRef="#ctx0" brushRef="#br0" timeOffset="-2807.2091">751 103 34 0,'0'46'17'0,"-18"26"-23"0,18-51 30 16,0 4-24-16,0 1 1 15,0 0 0-15,0-6 1 16,0 1-2-16,-5-11 0 16,5-5 0-16,-6-10 1 15,6-16-1-15,0 1 0 16,6-11-1-16,5-5 1 16,12-5-1-16,0-5 1 15,6 5-1-15,6 0 1 16,5 5 0-16,6 5 1 15,1-5-2-15,-1 11 1 16,-12-1-3 0,-16 10 0-16,-7 6 0 15,-11 10 1-15,-5 10 1 16,-7 6 0-16,0-1 3 16,1 6 0-16,-1 4 4 15,7 6 1-15,10 5 0 16,7 0 0-16,5 0-2 15,6-5 0-15,6-11-8 16,0 1 0-16,6-6-9 16,-6-10 0-16</inkml:trace>
          <inkml:trace contextRef="#ctx0" brushRef="#br0" timeOffset="-1666.0538">785-174 33 0,'6'-10'16'0,"6"5"-10"0,-7 10 23 0,1 5-24 16,-6 16 0-16,6 15 4 15,-6 10 0-15,-6 5-11 16,6 6 0-16,-6 10 0 16,6-5 0-16,0-1-11 15,-5-14 0-15</inkml:trace>
          <inkml:trace contextRef="#ctx0" brushRef="#br0" timeOffset="-2056.7823">1293 0 30 0,'0'0'15'0,"35"0"-4"0,-23 0 26 15,11 6-35-15,11-1 1 16,1 0 0-16,11 0 0 16,0 0-5-16,0-5 0 15,-11 0 0-15,-6-5 0 16,0 5-5-16,-12 0 1 15,-11 0-2-15,-12 0 1 16,-5 5 0-16,-12 0 0 16,-12 5 4-16,-11 6 1 15,5 4 3-15,7 6 1 0,5 0 3 16,6-1 1-16,5 1 2 16,7 0 1-16,5-1-1 15,18-4 0-15,16-11-2 16,7 0 1-16,11-4-6 15,0-6 1-15,1-6-11 16,-1-9 1-16,-6 5-7 16,1-6 0-16</inkml:trace>
          <inkml:trace contextRef="#ctx0" brushRef="#br0" timeOffset="-2642.9843">1357 16 37 0,'-6'36'18'0,"-11"61"-19"0,17-76 25 15,0 4-29-15,0 1 1 16,6 0-15-16,-1-11 0 16</inkml:trace>
          <inkml:trace contextRef="#ctx0" brushRef="#br0" timeOffset="-2400.8211">1334-184 39 0,'17'0'19'0,"52"5"-20"15,-51-5 32-15,5 0-31 16,0 0 0-16,6 5-3 16,0-5 0-16,-1 0-4 15,1-5 1-15,-6-5-5 16,-5 10 1-16</inkml:trace>
          <inkml:trace contextRef="#ctx0" brushRef="#br0" timeOffset="-959.3089">1836-9 22 0,'6'-15'11'0,"11"-52"2"0,-11 57 11 16,0 0-21-16,5-6 1 16,-5-4 1-16,0 9 1 15,0 6-6-15,-6 5 0 16,0 0 6-16,0 5 0 15,-6 11-2-15,-12 15 0 16,1 4-1-16,0 7 0 16,5 4-2-16,1 0 1 15,5 0-2-15,0 0 1 0,12-5-1 16,5-10 0 0,13-10 0-16,4-11 0 0,13 0-4 15,11-5 0-15,0-5-5 16,0-5 0-16,-6-5-6 15,6-11 1-15</inkml:trace>
          <inkml:trace contextRef="#ctx0" brushRef="#br0" timeOffset="-779.506">2390-86 29 0,'-23'52'14'0,"-17"45"-6"16,34-66 20-16,0 5-29 15,0 0 1-15,1-6-4 16,5-4 0-16,5-5 2 0,1-11 0 16,-6-10-7-16,0-10 1 15,6-11-2-15,5-5 1 16</inkml:trace>
          <inkml:trace contextRef="#ctx0" brushRef="#br0" timeOffset="-449.0748">2304 63 29 0,'5'15'14'0,"42"-4"-2"16,-30-11 18-16,12 0-30 16,11-5 1-16,1-6 0 15,-1 1 0-15,6 0-5 16,-11-1 0-16,-6 6-4 15,-12 0 0-15,-11 5-3 16,-6 0 1-16</inkml:trace>
          <inkml:trace contextRef="#ctx0" brushRef="#br0" timeOffset="-330.5024">2413 145 30 0,'-40'31'15'0,"-1"20"-13"0,41-41 28 16,6 1-27-16,6 4 0 15,11 1 1-15,6-6 0 16,11-10-9-16,6-5 1 15,1-6-6-15,16-9 1 16</inkml:trace>
          <inkml:trace contextRef="#ctx0" brushRef="#br0" timeOffset="-615.6993">2390-147 30 0,'0'-11'15'0,"18"11"-7"0,-13 0 31 16,7-5-36-16,11 5 1 16,6-5 0-16,5 5 1 0,13 0-7 15,-7 0 0-15,-5 0 2 16,-6 5 1-16,-6-5-9 16,-6 5 1-16,-11 1-6 15,-12 4 0-15</inkml:trace>
          <inkml:trace contextRef="#ctx0" brushRef="#br0" timeOffset="-3242.3665">260 113 10 0,'0'-15'5'0,"12"-16"6"16,-7 21 6-16,1 0-14 15,-6-1 1-15,0 11 5 16,0-5 1-16,0 5-10 16,-6-5 0-16,1 0 8 15,-13 0 1-15,1 0-2 0,-12 0 1 16,0-1-3-16,0 12 1 15,1 4-3-15,-13 5 1 16,12 6-3-16,6 4 1 16,6-4-3-16,5 5 0 15,12-6 0-15,12 6 0 16,11-6-1-16,17 1 1 16,18-6 0-16,6 6 0 15,-1 4 0-15,-5-4 0 16,-6-6 0-16,-12 6 0 15,-11-6 0-15,-17-10 0 0,-12 11 0 16,-18-16 1-16,-16-16 0 16,-13 16 0-16,-10 11-1 15,-1-11 1-15,0 0-3 16,12 0 0-16,11 5-7 16,1 0 0-16,22 5-3 15,18-5 0-15</inkml:trace>
        </inkml:traceGroup>
      </inkml:traceGroup>
    </inkml:traceGroup>
    <inkml:traceGroup>
      <inkml:annotationXML>
        <emma:emma xmlns:emma="http://www.w3.org/2003/04/emma" version="1.0">
          <emma:interpretation id="{121B2384-CA91-4A56-8745-89C847D0A9FA}" emma:medium="tactile" emma:mode="ink">
            <msink:context xmlns:msink="http://schemas.microsoft.com/ink/2010/main" type="paragraph" rotatedBoundingBox="12929,13956 18947,14034 18938,14768 12920,14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85830F-C891-4766-90F4-15B9CFF73065}" emma:medium="tactile" emma:mode="ink">
              <msink:context xmlns:msink="http://schemas.microsoft.com/ink/2010/main" type="line" rotatedBoundingBox="12929,13956 18947,14034 18938,14768 12920,14690"/>
            </emma:interpretation>
          </emma:emma>
        </inkml:annotationXML>
        <inkml:traceGroup>
          <inkml:annotationXML>
            <emma:emma xmlns:emma="http://www.w3.org/2003/04/emma" version="1.0">
              <emma:interpretation id="{4C1070A6-B92D-4E43-A93A-D753A7015278}" emma:medium="tactile" emma:mode="ink">
                <msink:context xmlns:msink="http://schemas.microsoft.com/ink/2010/main" type="inkWord" rotatedBoundingBox="12929,14014 15161,14043 15153,14638 12921,14609">
                  <msink:destinationLink direction="from" ref="{CB3118EC-39C4-4F99-B020-B0E053D522F3}"/>
                </msink:context>
              </emma:interpretation>
            </emma:emma>
          </inkml:annotationXML>
          <inkml:trace contextRef="#ctx0" brushRef="#br0" timeOffset="1651.6679">-17 1197 24 0,'0'-5'12'0,"0"-5"-3"0,0 10 7 0,0 0-14 16,0 0 1-16,6 5 0 16,0 5 1-16,5 11-6 15,1 14 1-15,-1 12 3 16,6 9 0-16,1-10-1 15,-1 0 0-15,6 1 0 16,-5-17 1-16,5-9 0 16,0-16 0-16,6-15-1 15,-1-16 1-15,1-15-1 16,0-15 0-16,-6 4-1 16,0-4 0-16,0 10-1 15,-5 10 1-15,-1 10-1 16,-5 11 1-16,-1 20-1 0,1 15 1 15,-1 21 0-15,1 6 0 16,5 9 1-16,6-10 0 16,0-10 2-16,0-5 0 15,6-5 0-15,0-11 1 16,-6-10 0-16,6-15 0 16,0-16-3-16,-6 1 1 15,0-11-6-15,0-5 0 16,0 5-10-16,0 0 0 15</inkml:trace>
          <inkml:trace contextRef="#ctx0" brushRef="#br0" timeOffset="1825.8025">1022 1289 45 0,'12'72'22'0,"-1"10"-25"16,-5-61 33-16,-6 5-33 15,0 9 1-15,0-4-12 16,6-5 1-16,-1-6 9 16,7-4 1-16</inkml:trace>
          <inkml:trace contextRef="#ctx0" brushRef="#br0" timeOffset="2193.7671">1259 1248 33 0,'6'-10'16'0,"40"-5"-11"15,-29 20 24-15,0 0-29 16,18 0 0-16,0 0 0 15,5 0 0-15,6-5-6 16,6 0 1-16,-6 0-5 16,1-15 0-16</inkml:trace>
          <inkml:trace contextRef="#ctx0" brushRef="#br0" timeOffset="2027.4156">1507 1084 45 0,'-6'10'22'0,"-5"52"-27"0,5-36 40 15,-6 20-32-15,7 5 0 16,-1 11 1-16,0-1 0 16,-6 1-9-16,7-6 1 15,5-15-3-15,0 0 0 0,-6-25-6 16,-6-16 0-1</inkml:trace>
          <inkml:trace contextRef="#ctx0" brushRef="#br0" timeOffset="2612.4117">1801 1284 26 0,'6'5'13'0,"40"16"-7"0,-28-21 17 0,11-5-23 16,5 0 0-16,7-16-4 15,-1 6 1-15,0-6 0 16,1-4 0-16,-7-6-2 16,-5 0 0-16,-6 5 2 15,-5 1 1-15,-7 4 6 16,-5 11 0-16,-6 15 6 15,-6 16 0-15,0-1 3 16,-5 21 0-16,-1 16-2 16,1 4 1-16,-1 1-5 15,7-6 0-15,-1 1-16 16,12-6 1-16,-12-10-8 16,-6-21 0-16</inkml:trace>
          <inkml:trace contextRef="#ctx0" brushRef="#br0" timeOffset="2341.093">1894 1033 36 0,'-6'0'18'0,"0"46"-16"0,6-25 30 16,-6 9-30-16,1 22 0 15,-1 4 2-15,0 6 0 16,0 4-8-16,1-9 1 16,-1-11-3-16,0-10 0 15,0-16-6-15,6-9 0 16</inkml:trace>
        </inkml:traceGroup>
        <inkml:traceGroup>
          <inkml:annotationXML>
            <emma:emma xmlns:emma="http://www.w3.org/2003/04/emma" version="1.0">
              <emma:interpretation id="{2086C95C-B2CA-4D98-987E-99E3C08BD028}" emma:medium="tactile" emma:mode="ink">
                <msink:context xmlns:msink="http://schemas.microsoft.com/ink/2010/main" type="inkWord" rotatedBoundingBox="16331,14000 18947,14034 18938,14768 16321,14734">
                  <msink:destinationLink direction="to" ref="{2D5C689F-E0CD-4A3B-8BCA-89C2ECC453FD}"/>
                </msink:context>
              </emma:interpretation>
            </emma:emma>
          </inkml:annotationXML>
          <inkml:trace contextRef="#ctx0" brushRef="#br0" timeOffset="3259.8788">3793 1243 23 0,'-35'-25'11'0,"-22"14"2"0,39 6 12 15,-5 5-22-15,-6-5 1 16,-5 10 1-16,-13 5 1 16,1 6-8-16,6-1 1 15,5 6 3-15,6-1 1 16,12 1-2-16,17-1 0 16,23 6-2-16,6 0 0 15,17-6-1-15,6 6 0 31,35 5 0-31,-18-1 0 16,-17 1 1-16,-17-5 0 0,-18 5 1 16,-23-1 1-16,-11 6 0 15,-12-10 1-15,0 0 0 16,-5-6 0-16,-7-4-6 16,1-11 1-16,11-5-8 15,6-11 0-15</inkml:trace>
          <inkml:trace contextRef="#ctx0" brushRef="#br0" timeOffset="3560.1128">4076 1238 45 0,'-12'36'22'0,"18"56"-17"16,-6-66 38-16,0 5-43 15,0 10 0-15,0 0-5 0,6 0 1 16,0 0 1-16,-6-10 1 16,0-11-6-16,0-9 1 15,0-11-2-15,-6-6 1 16,0-9 2-16,0 0 0 16,6-6 2-16,6 6 0 15,6-1 3-15,-7 1 1 16,13 5 0-16,-1 5 0 15,6-1-1-15,0 1 0 16,-5-5-5-16,5 0 1 16</inkml:trace>
          <inkml:trace contextRef="#ctx0" brushRef="#br0" timeOffset="3754.6058">4341 1156 42 0,'-17'41'21'0,"-6"77"-25"16,17-82 42-16,6 5-35 15,-6 10 0-15,1 6-1 16,5-11 1-16,-6 0-10 16,6 0 1-16,6-10-6 15,-6-5 1-15</inkml:trace>
          <inkml:trace contextRef="#ctx0" brushRef="#br0" timeOffset="3994.7549">4549 1151 55 0,'-11'36'27'0,"5"46"-31"0,6-51 47 0,0 15-44 15,-6-5 0-15,6 0-15 16,0-5 0-16,6 0 9 16,5-11 1-16</inkml:trace>
          <inkml:trace contextRef="#ctx0" brushRef="#br0" timeOffset="4811.2306">4826 1433 26 0,'-52'15'13'0,"18"32"-4"0,34-37 16 16,0 0-22-16,0 6 1 15,5-1 1-15,13 0 1 0,5 1-8 16,6-6 1-16,5-10 3 16,18 0 0-16,12 0-4 15,-1-5 1-15,1-5-6 16,-6-1 1-16,-1 1-6 15,-5-5 0-15</inkml:trace>
          <inkml:trace contextRef="#ctx0" brushRef="#br0" timeOffset="4475.1245">4786 1197 25 0,'0'-5'12'0,"11"0"-8"0,-11 5 23 0,12 0-23 15,5-5 0-15,6-6 1 16,6 1 0-16,6-5-8 15,5-1 1-15,6 1 3 16,1 0 1-16,-13 4-6 16,-5 6 0-16,-6 0-6 15,-11 5 0-15,-6 5-1 16,-18 5 1-16</inkml:trace>
          <inkml:trace contextRef="#ctx0" brushRef="#br0" timeOffset="4203.2486">4820 1146 30 0,'-5'25'15'0,"-7"47"-8"16,12-46 17-16,-6 10-24 15,1 10 0-15,-1-5-5 16,6 5 0-16,0-5-1 0,6-10 1 16,-1-5-4-16,1-11 0 15</inkml:trace>
          <inkml:trace contextRef="#ctx0" brushRef="#br0" timeOffset="4625.2346">4820 1336 39 0,'12'5'19'0,"23"0"-27"0,-18-10 42 16,6 5-34-16,6 0 0 15,6 0-1-15,-1-5 0 16,1 5-3-16,-12 5 1 16,-12-5-8-16,-11 10 1 15</inkml:trace>
          <inkml:trace contextRef="#ctx0" brushRef="#br0" timeOffset="5045.3052">5363 1177 36 0,'-11'15'18'0,"-7"52"-20"15,7-47 30-15,-7 16-25 16,1 5 0-16,0 0 4 0,-1-5 0 16,1 0-7-16,0-5 0 15,5 5 6-15,12 0 0 16,0-11-2-16,12 1 0 16,5-6-5-16,12-14 1 15,0-17-8-15,5-9 0 16,1-1-7-16,6-4 1 15,-1-6-2-15,-5 5 1 16</inkml:trace>
          <inkml:trace contextRef="#ctx0" brushRef="#br0" timeOffset="5464.9329">5600 1023 37 0,'-6'5'18'0,"29"25"-16"16,-11-19 31-16,11 9-29 15,6 6 1-15,5 0 1 0,7 4 1 16,5 1-9-16,6 10 1 16,-6 5 5-16,-6 1 1 15,-5-1-2-15,-18-5 1 16,-11 0-2-16,-23-5 1 15,-12 0-2-15,-11 0 0 16,-12-11-5-16,-12 1 1 16,6-11-13-16,6 11 1 15,18-5-2-15,11-21 1 16</inkml:trace>
          <inkml:trace contextRef="#ctx0" brushRef="#br0" timeOffset="5193.646">5692 1274 22 0,'0'-15'11'0,"0"25"-1"0,-6 0 19 0,1 16-26 15,-1 10 0-15,-6 0 1 16,1 5 0-16,-1 0-7 15,1 5 1-15,5-10-2 16,0-11 0-16,6-4-7 16,6-16 1-16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1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BD21A5-2DE2-43C6-AEF5-6F3C3CE2B051}" emma:medium="tactile" emma:mode="ink">
          <msink:context xmlns:msink="http://schemas.microsoft.com/ink/2010/main" type="inkDrawing"/>
        </emma:interpretation>
      </emma:emma>
    </inkml:annotationXML>
    <inkml:trace contextRef="#ctx0" brushRef="#br0">57 493 39 0,'-13'0'19'0,"5"-12"-16"16,8 1 32-16,0-9-32 0,-5-7 1 0,1-19 0 15,-9 4 1-15,4-4-7 16,5-1 0-1,4 13 3-15,4 11 1 16,9 15-1-16,9 12 0 16,0 27 0-16,8 7 0 15,4 16 0-15,-3 0 0 16,-1-8 0-16,0-4 1 16,1-11-1-16,-5-12 0 15,0-15 1-15,-9-19 0 16,-8-16 1-16,-9-15 1 15,-9 0-1-15,-4-8 0 16,4-12-1-16,1 9 0 0,3 11-3 16,-3 7 0-16,8 4-7 15,0 8 0-15,17 4-10 16,5 8 0-16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3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AD9F0E-1901-4867-8324-77D173D5382D}" emma:medium="tactile" emma:mode="ink">
          <msink:context xmlns:msink="http://schemas.microsoft.com/ink/2010/main" type="inkDrawing"/>
        </emma:interpretation>
      </emma:emma>
    </inkml:annotationXML>
    <inkml:trace contextRef="#ctx0" brushRef="#br0">-4 0 53 0,'4'20'26'0,"18"37"-23"16,-14-34 39-16,10 12-42 15,-1 11 0-15,5 0-10 0,4-7 0 0,-5-1 4 16,-4-11 0-16,5-11-10 15,-13-9 1 1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58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C799757-76BD-4875-A83D-6A85B382BA45}" emma:medium="tactile" emma:mode="ink">
          <msink:context xmlns:msink="http://schemas.microsoft.com/ink/2010/main" type="inkDrawing"/>
        </emma:interpretation>
      </emma:emma>
    </inkml:annotationXML>
    <inkml:trace contextRef="#ctx0" brushRef="#br0">35 275 45 0,'-34'-49'22'0,"29"29"-15"0,10 16 41 15,8 4-46-15,0 0 1 16,8 0-1-16,5-8 0 15,9 0-6-15,8-8 0 16,5 0-4-16,0-1 1 16,-5-7-8-16,-4-4 1 0,-4-1-3 15,-5 9 1-15,-4 0 5 32,-87 97 11-32,156-150 3 15,-64 89 1-15,-1 13 8 16,0 11 0-16,1 5 2 15,-1-1 0-15,0 5-10 16,1 3 0-16,-1-7-15 0,-8-5 0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79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CD22006-669B-4F17-90D2-5E88117A627D}" emma:medium="tactile" emma:mode="ink">
          <msink:context xmlns:msink="http://schemas.microsoft.com/ink/2010/main" type="inkDrawing"/>
        </emma:interpretation>
      </emma:emma>
    </inkml:annotationXML>
    <inkml:trace contextRef="#ctx0" brushRef="#br0">-3 0 52 0,'4'15'26'0,"35"32"-18"16,-26-21 39-16,9 5-46 15,-5 4 0-15,0 3-8 0,1 1 0 16,-1-8 0 0,0-8 0-1,0-12-9-15,-4-11 0 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95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19B5B7F-2F53-45AB-80D7-25A657656824}" emma:medium="tactile" emma:mode="ink">
          <msink:context xmlns:msink="http://schemas.microsoft.com/ink/2010/main" type="inkDrawing"/>
        </emma:interpretation>
      </emma:emma>
    </inkml:annotationXML>
    <inkml:trace contextRef="#ctx0" brushRef="#br0">0 222 56 0,'21'-7'28'0,"27"-9"-36"0,-27-3 51 0,10-8-44 15,12-4 0-15,0-7-8 16,-4 7 0-16,5 4 1 15,-5 12 0-15,0 7-7 16,-5 4 1-16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3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F98EC34-706E-46CD-BFD7-EA6D90063214}" emma:medium="tactile" emma:mode="ink">
          <msink:context xmlns:msink="http://schemas.microsoft.com/ink/2010/main" type="inkDrawing"/>
        </emma:interpretation>
      </emma:emma>
    </inkml:annotationXML>
    <inkml:trace contextRef="#ctx0" brushRef="#br0">-4 115 51 0,'4'35'25'0,"13"34"-29"15,-8-54 51-15,4 5-47 16,4-5 0-16,9-4 0 15,0-11 0-15,5-15-2 16,-5-16 1-16,4-3-3 0,-4-5 1 16,-4-7-2-16,-9 4 1 31,-9 3-1-31,-4 16 1 16,0 12 1-16,0 18 0 15,0 9 3-15,4-1 0 16,5 8 3-16,8 4 1 15,9 4-1-15,4 0 1 16,14-1 0-16,-10-3 1 16,1 0-1-16,4 4 1 0,-4 8-2 15,-5 3 0-15,-4 0 0 16,-17-3 1-16,-14-1-3 16,-8 1 1-16,-17-9-7 15,-18-3 1-15,-4-7-11 16,-4-1 0-16,0-4-2 0,8 5 0 15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78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31BBD3E-1B9A-4F6C-ABFA-090676F2C33A}" emma:medium="tactile" emma:mode="ink">
          <msink:context xmlns:msink="http://schemas.microsoft.com/ink/2010/main" type="inkDrawing"/>
        </emma:interpretation>
      </emma:emma>
    </inkml:annotationXML>
    <inkml:trace contextRef="#ctx0" brushRef="#br0">-7 0 47 0,'0'31'23'0,"44"35"-25"16,-27-39 45-16,5 19-43 15,4 15 1-15,0-7-2 16,4-4 0-16,-4-7-6 16,-4-13 1-16,-5-10-7 15,-4-13 0-15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15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D27C2F-CA3F-4F89-8AAB-D6372180C54E}" emma:medium="tactile" emma:mode="ink">
          <msink:context xmlns:msink="http://schemas.microsoft.com/ink/2010/main" type="inkDrawing"/>
        </emma:interpretation>
      </emma:emma>
    </inkml:annotationXML>
    <inkml:trace contextRef="#ctx0" brushRef="#br0">130 666 43 0,'-22'-23'21'0,"-21"-62"-25"0,34 47 33 16,-4-8-29-16,-4-8 0 16,4-8 0-16,4 8 0 15,5 8 0-15,4 15 1 0,13 16 0 16,4 15 0-16,5 15 0 16,8 12 0-16,-4 8 1 15,4-4 0-15,5-4 1 16,-1-12 1-16,-8-7 0 15,-4-8 0-15,-9-4 0 16,-9-15 1-16,-8-16-2 16,-9-11 0-16,0 4-3 15,0-5 0-15,4 5-6 16,5 4 0-16,4 3-8 16,4 8 1-16,9 8-4 15,9 3 1-15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5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95F10E7-39D7-49AB-AEAF-AD9CD87CCAF7}" emma:medium="tactile" emma:mode="ink">
          <msink:context xmlns:msink="http://schemas.microsoft.com/ink/2010/main" type="inkDrawing"/>
        </emma:interpretation>
      </emma:emma>
    </inkml:annotationXML>
    <inkml:trace contextRef="#ctx0" brushRef="#br0">173 0 40 0,'-56'35'20'0,"-14"-4"-26"0,57-16 38 0,-4 1-32 16,4 11 1-16,9 3-1 15,4-3 1-15,17 4-1 16,5-8 0-1,17-4 1-15,8-7 1 16,9 0 0-16,-8-12 0 16,4 11 1-16,-17-3 1 15,-9 11 0-15,-13 0 0 16,0 8-1-16,-22 4 1 0,-8-4-2 16,-9-8 0-16,-5-3-6 15,1-1 0-15,0-7-5 16,12-12 1-16,1-19-7 15,8-20 1-15,5-3-1 16,8-15 0-16,5 11 14 16,-61 142 1-16,147-215 4 15,-51 115 1-15,-1 20 5 32,5 3 1-32,-1 12 0 15,1 4 1-15,-5 0-13 0,-8-16 0 16,-14 0-10-16,-12-15 0 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72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45CB5D-845F-42E2-B1B0-8F711BE3B8AA}" emma:medium="tactile" emma:mode="ink">
          <msink:context xmlns:msink="http://schemas.microsoft.com/ink/2010/main" type="inkDrawing"/>
        </emma:interpretation>
      </emma:emma>
    </inkml:annotationXML>
    <inkml:trace contextRef="#ctx0" brushRef="#br0">24 214 48 0,'-26'-7'24'0,"48"-9"-16"16,-13 5 41-16,4-9-45 15,17 1 0-15,5 0 0 16,-1-8 0-16,14-4-11 15,4 0 0-15,9 8-3 0,-1 8 0 16,-8 15-8-16,-9 4 0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6.7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9E61E5-3F28-4D51-8C21-628747B293CC}" emma:medium="tactile" emma:mode="ink">
          <msink:context xmlns:msink="http://schemas.microsoft.com/ink/2010/main" type="writingRegion" rotatedBoundingBox="27232,9133 27711,9133 27711,10585 27232,10585"/>
        </emma:interpretation>
      </emma:emma>
    </inkml:annotationXML>
    <inkml:traceGroup>
      <inkml:annotationXML>
        <emma:emma xmlns:emma="http://www.w3.org/2003/04/emma" version="1.0">
          <emma:interpretation id="{A127C3F4-0F2C-4609-A1A1-265971515DAA}" emma:medium="tactile" emma:mode="ink">
            <msink:context xmlns:msink="http://schemas.microsoft.com/ink/2010/main" type="paragraph" rotatedBoundingBox="27232,9133 27711,9133 27711,10585 27232,10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E88812-1E00-4197-8273-106B341AEEB8}" emma:medium="tactile" emma:mode="ink">
              <msink:context xmlns:msink="http://schemas.microsoft.com/ink/2010/main" type="line" rotatedBoundingBox="27232,9133 27711,9133 27711,10585 27232,10585"/>
            </emma:interpretation>
          </emma:emma>
        </inkml:annotationXML>
        <inkml:traceGroup>
          <inkml:annotationXML>
            <emma:emma xmlns:emma="http://www.w3.org/2003/04/emma" version="1.0">
              <emma:interpretation id="{46768621-5D7A-456F-B743-46D6E66E4406}" emma:medium="tactile" emma:mode="ink">
                <msink:context xmlns:msink="http://schemas.microsoft.com/ink/2010/main" type="inkWord" rotatedBoundingBox="27232,9133 27711,9133 27711,10585 27232,10585"/>
              </emma:interpretation>
            </emma:emma>
          </inkml:annotationXML>
          <inkml:trace contextRef="#ctx0" brushRef="#br0">85 467 20 0,'0'0'10'0,"6"0"-5"16,-6 0 10-16,0 0-15 15,0 0 0-15,0 0 2 16,0 0 1-16,0 0-2 15,0 0 1-15,0-5 2 16,-6 0 1-16,1-5 0 16,-1-1 1-16,-11 1 0 15,-1 0 1-15,1-5-2 16,5-6 0-16,1 0-1 16,11-4 0-16,6-11-1 15,5 5 0-15,1-10-3 16,-1 5 1-16,12-5-1 0,0 10 1 15,6 1-1-15,6 4 1 16,5 0 0-16,11 6 0 16,-5 9 0-16,1 6 0 15,-7 5 0-15,0 16 1 16,-11 4 1-16,-6 16 0 16,-11-5 1-16,-18 15 1 15,-11 11 0-15,-18 4 1 0,-11 21-1 16,-6-5 0-16,6 0-2 15,5-5 0-15,14-10-5 16,4-6 1-16,11 0-10 16,6 1 1-16,6 15-10 15,6-11 0-15,11-4-1 16,1-1 0-16</inkml:trace>
          <inkml:trace contextRef="#ctx0" brushRef="#br0" timeOffset="119.8332">114 1452 58 0,'-17'0'29'0,"17"-10"-42"16,0 10 62-16,6 5-57 15,5-10 1-15,1 5-23 16,11 0 0-16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3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DB094EF-4260-4718-9E7C-00A6194A9C2B}" emma:medium="tactile" emma:mode="ink">
          <msink:context xmlns:msink="http://schemas.microsoft.com/ink/2010/main" type="inkDrawing"/>
        </emma:interpretation>
      </emma:emma>
    </inkml:annotationXML>
    <inkml:trace contextRef="#ctx0" brushRef="#br0">124 639 43 0,'-21'31'21'0,"8"-54"-16"16,8 4 34-16,-3-8-38 16,-5-19 1-16,-5-5 0 15,1-22 0-15,0 4-3 16,8 11 0-16,5 16 3 16,8 4 1-16,13 18-1 15,5 20 1-15,8 16-1 16,14 11 1-16,3 15-1 15,9 8 1-15,-4 0-4 16,-8 0 0-16,-10-4-5 16,-8-7 1-16,-8-12-3 15,-14-8 0-15,-13-8-6 0,-12-7 0 0,-14-8-1 16,-17-3 0 0,-4-5 10-1,13 101 5 1,34-185 3-16,-21 88 0 15,12 0 6-15,14 0 1 0,17 1 1 16,9-9 1-16,8 1-9 16,0-12 0-16,5-4-4 15,-5 8 0-15,-4 0-2 0,-4 0 1 16,-5 0 0-16,-4 0 0 16,-4 4 2-16,-1-1 1 15,-3 1 1-15,-1 4 1 16,0-1 1-16,1 5 1 15,3 11 1-15,1 7 0 16,4 13-1-16,9-1 0 16,4 16-1-16,4-5 0 15,0 5-1-15,-4-12 0 16,-4-8-1 0,-5-11 0-16,-4-15-1 15,-4-5 0-15,-5-11 0 16,-4-15 0-16,-4-4 0 0,-1 0 1 15,5-4-6-15,0 0 1 16,5 11-8-16,-1 5 1 0,5 3-9 16,4 15 1-16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6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AA2CBA-9E3E-46BE-81E3-9300CCEFBDAF}" emma:medium="tactile" emma:mode="ink">
          <msink:context xmlns:msink="http://schemas.microsoft.com/ink/2010/main" type="inkDrawing"/>
        </emma:interpretation>
      </emma:emma>
    </inkml:annotationXML>
    <inkml:trace contextRef="#ctx0" brushRef="#br0">222 81 29 0,'-13'-15'14'0,"0"-31"-5"16,13 34 15-16,-13 5-22 0,-5 7 0 15,-3 7 3-15,-5 20 0 16,0 19-5 0,-4 8 0-1,4 12 4-15,4 11 1 0,9 0-2 16,13-8 0-16,9-11-2 15,8-12 0-15,9-15-3 16,0-16 0-16,0-15-4 16,4-15 1-16,5-20-9 15,-1-7 1-15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75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1CE185-95A4-4DEC-B736-5B902ECF5CCB}" emma:medium="tactile" emma:mode="ink">
          <msink:context xmlns:msink="http://schemas.microsoft.com/ink/2010/main" type="inkDrawing"/>
        </emma:interpretation>
      </emma:emma>
    </inkml:annotationXML>
    <inkml:trace contextRef="#ctx0" brushRef="#br0">21 0 39 0,'-13'23'19'0,"4"31"-16"15,14-38 29-15,-1 7-32 16,5-8 1-16,-1 4-2 16,5 1 0-16,5-5-5 15,-1-3 0-15,0-1-5 16,-4-3 0-16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9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FEA0BC2-0E95-47D6-8649-EDC0D6D2F9B9}" emma:medium="tactile" emma:mode="ink">
          <msink:context xmlns:msink="http://schemas.microsoft.com/ink/2010/main" type="inkDrawing"/>
        </emma:interpretation>
      </emma:emma>
    </inkml:annotationXML>
    <inkml:trace contextRef="#ctx0" brushRef="#br0">5 192 54 0,'-13'-19'27'0,"26"-16"-26"0,-5 20 52 16,14-4-51-16,4 3 0 15,9-3 0-15,4 0 1 16,0 3-9-16,0 1 0 16,-14 3-5-16,-3 5 1 0,-9 7-8 15,-9 4 0-15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22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C81DEE7-3FE5-4827-8EB7-2FFB2FC858F1}" emma:medium="tactile" emma:mode="ink">
          <msink:context xmlns:msink="http://schemas.microsoft.com/ink/2010/main" type="inkDrawing"/>
        </emma:interpretation>
      </emma:emma>
    </inkml:annotationXML>
    <inkml:trace contextRef="#ctx0" brushRef="#br0">26 17 28 0,'-21'42'14'0,"12"-11"0"15,13-27 16-15,9-4-24 16,5 0 0-16,12-8 3 16,5-7 0-16,4-1-13 15,0-3 1-15,-5 7 4 16,1 1 1-16,-9 3-11 15,-5 4 1-15,-8 8-7 16,-13 4 0-16,-4 7-4 31,-35 66 19-31,39-119-3 16,-30 72 0-16,8-3 9 16,5-8 0-16,8-4 7 15,9-3 1-15,9-9-6 0,13 1 1 16,29-39-7-1,6 4 0-15,-10 0-9 16,-12 8 1-16,-5 8-7 16,-12 3 0-16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63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C8E2DF-473B-4BCB-A46E-E68F62CF43DB}" emma:medium="tactile" emma:mode="ink">
          <msink:context xmlns:msink="http://schemas.microsoft.com/ink/2010/main" type="inkDrawing"/>
        </emma:interpretation>
      </emma:emma>
    </inkml:annotationXML>
    <inkml:trace contextRef="#ctx0" brushRef="#br0">32-2 35 0,'-13'0'17'0,"-5"11"-15"0,18-11 28 15,0 4-28-15,0 8 1 16,0 15 5-16,0 4 0 15,5 11-8-15,-1 8 1 16,5 0 5-16,-1 0 1 16,1 0-4-16,0 0 0 15,-1-4-15-15,10-7 1 16,3-12-6-16,1-16 1 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4.66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2A1970C-CCD7-4A56-9F88-12936A608944}" emma:medium="tactile" emma:mode="ink">
          <msink:context xmlns:msink="http://schemas.microsoft.com/ink/2010/main" type="inkDrawing"/>
        </emma:interpretation>
      </emma:emma>
    </inkml:annotationXML>
    <inkml:trace contextRef="#ctx0" brushRef="#br0">-2 1352 24 0,'-9'-3'12'0,"9"-5"2"16,0 8 12-16,0 0-23 15,4-8 1-15,9-3 4 0,13-9 0 16,26-3-8-16,18-11 0 16,25-5 7-16,13-11 0 0,18-4 0 15,8-3 0-15,17-5-2 16,1-3 1-16,21-12-1 15,-8 3 0-15,-1 1-2 16,-4 0 1-16,-12 12-2 16,-14 3 0-16,-17 12-1 15,-13 7 1-15,-18 20-2 16,-12 4 1-16,-18 3 0 16,-13 4 0-16,-8 5 0 15,-9-5 0-15,-4 0-1 0,-5 0 1 16,0 1-1-16,-8 3 0 15,0-4 0-15,-1 0 0 16,1 1 0-16,-9 7 0 16,0-8-1-16,0 0 1 15,4 1-1-15,-4 7 0 16,0 0-1-16,0 0 1 0,0-8-1 16,0 8 0-16,0 0 0 15,0 0 0-15,5-8-1 16,-5-3 1-16,0-1-2 15,-5 1 1-15,-3-5-1 16,-5 1 1-16,-5-1 0 16,-12-3 0-16,-9 0 1 15,-13-4 1-15,-9-4 0 16,5-4 1-16,-13 4 0 16,4 4 0-16,9 4 0 15,8 7 1-15,13 12 0 16,5 8 0-16,17 7 0 15,13 1 0-15,17-1 0 16,9 1 0 0,26-5 1-16,22 5 1 0,8-5-1 15,13 1 1-15,-4-5 0 16,-8 1 0-16,-1-4-1 16,-4 0 1-16,-5 0-2 15,-8-4 0-15,-13 3 0 16,-4 9 0-1,-18 3 1-15,-17 8 0 16,-17 12 0-16,-22 11 0 0,-9 12 0 16,-21 7 1-16,0 5-3 15,-1 7 0-15,14-12-11 16,8-7 0-16,27-16-10 16,-1 1 1-16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4T14:43:31.84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6B35AC-3DD4-41D2-9284-9B65E1EDA837}" emma:medium="tactile" emma:mode="ink">
          <msink:context xmlns:msink="http://schemas.microsoft.com/ink/2010/main" type="writingRegion" rotatedBoundingBox="1842,8118 6961,6436 7268,7371 2150,9053"/>
        </emma:interpretation>
      </emma:emma>
    </inkml:annotationXML>
    <inkml:traceGroup>
      <inkml:annotationXML>
        <emma:emma xmlns:emma="http://www.w3.org/2003/04/emma" version="1.0">
          <emma:interpretation id="{07F38526-3D0F-46B8-A81F-CB62BD350831}" emma:medium="tactile" emma:mode="ink">
            <msink:context xmlns:msink="http://schemas.microsoft.com/ink/2010/main" type="paragraph" rotatedBoundingBox="1842,8118 6961,6436 7268,7371 2150,9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A29AD9-8384-41CE-88E9-6C15986B3E07}" emma:medium="tactile" emma:mode="ink">
              <msink:context xmlns:msink="http://schemas.microsoft.com/ink/2010/main" type="line" rotatedBoundingBox="1842,8118 6961,6436 7268,7371 2150,9053"/>
            </emma:interpretation>
          </emma:emma>
        </inkml:annotationXML>
        <inkml:traceGroup>
          <inkml:annotationXML>
            <emma:emma xmlns:emma="http://www.w3.org/2003/04/emma" version="1.0">
              <emma:interpretation id="{D4A34200-F413-4438-B877-A6E58A379690}" emma:medium="tactile" emma:mode="ink">
                <msink:context xmlns:msink="http://schemas.microsoft.com/ink/2010/main" type="inkWord" rotatedBoundingBox="1842,8118 5969,6762 6277,7697 2150,9053"/>
              </emma:interpretation>
            </emma:emma>
          </inkml:annotationXML>
          <inkml:trace contextRef="#ctx0" brushRef="#br0">1832-167 35 0,'-36'-45'17'0,"6"14"-13"0,30 26 29 16,-5 5-32-16,5 0 1 15,0 0 0-15,10 9 1 16,0 14-3-16,10 13 0 16,1 0 2-16,4 18 1 15,10 4-2-15,6 5 1 16,-1 0-1-16,-4-9 0 16,-11-14-1-16,-5-13 1 0,-15-9-3 15,-10-13 1-15,-15-19-2 16,-10-17 1-16,-11-14-1 15,-14-5 0-15,-6 1 0 16,-5 0 0-16,10 8 1 16,1 10 1-16,14 13 1 15,11 4 0-15,10 10 1 16,5 4 0-16,10 0 1 16,15-5 0-16,15-4 0 15,15-13 1-15,6-10-1 16,10-13 1-16,4-4-1 15,6-5 0-15,0 9-4 16,0 4 0-16,-6 5-9 16,11 10 1-16,-5 3-3 0,-11-4 0 15</inkml:trace>
          <inkml:trace contextRef="#ctx0" brushRef="#br0" timeOffset="405.113">2363-234 33 0,'0'-23'16'0,"50"-40"-14"16,-29 45 31-16,4-9-30 15,10-4 0-15,6-1 0 16,-1 1 1-16,6 0-5 16,-1 4 0-16,-4 0 1 15,-6 4 0-15,-5 1-6 0,-4 4 0 16,-11 0-6-16,-5 0 0 16</inkml:trace>
          <inkml:trace contextRef="#ctx0" brushRef="#br0" timeOffset="585.3163">2510-270 24 0,'-11'40'12'0,"47"-31"0"0,-21-13 14 15,5-1-23-15,5 1 1 16,6-14 1-16,9 0 1 16,6-5-8-16,4-4 0 0,-4 5 3 15,-6 4 1-15,-9 9-6 16,-11 4 1-16,-5 1-9 15,-10 8 0-15</inkml:trace>
          <inkml:trace contextRef="#ctx0" brushRef="#br0" timeOffset="780.6143">2631 139 34 0,'10'31'17'0,"25"-35"-9"16,-19-1 26-16,14-13-30 15,5 5 1-15,11-19 1 16,4 10 1-16,6-5-10 16,5 0 1-16,-1 0 2 15,-4 0 0-15,0 5-8 0,-16-1 1 16,-4 1-8-16,-6-5 1 16</inkml:trace>
          <inkml:trace contextRef="#ctx0" brushRef="#br0" timeOffset="239.321">2530-342 42 0,'0'27'21'0,"15"45"-28"0,0-50 40 0,0 14-33 16,5-4 0-16,1 17-2 15,-1-8 1-15,0-5-1 16,-5-9 1-16,-5-14-4 15,-10-13 0-15,0-4-2 16,-10-5 0-16,-5-5-3 16,-5 1 0-16</inkml:trace>
          <inkml:trace contextRef="#ctx0" brushRef="#br0" timeOffset="-3659.0474">-485 413 28 0,'-5'-13'14'0,"-30"-14"-6"16,15 22 15-16,0-4-21 15,-16 9 0-15,1 9 2 16,-6 9 1-16,1 14-6 15,4-1 0-15,6 5 3 16,5 9 1-16,5 0-2 16,4-9 0-16,16 0-1 15,21-5 0-15,14-8-1 16,16-5 1-16,4-5 0 16,11-4 0-16,5-4 0 0,10-5 1 15,-11 0 0-15,-9 0 0 16,-15 0 2-16,-11 4 0 15,-20 5 1-15,-25-4 0 16,-15 17 1-16,-21 19 0 16,-4 4 0-16,-21 4 1 15,-20 5-4-15,0 0 1 16,10-5-2-16,10-8 0 16,16-1-4-16,19-4 1 15,21-4-7-15,20-14 1 0,35 0-8 16,26-9 0-16,5-14-1 15,15-4 1-15</inkml:trace>
          <inkml:trace contextRef="#ctx0" brushRef="#br0" timeOffset="-3093.7243">6 112 29 0,'-10'-23'14'0,"0"19"-12"16,10 4 26-16,5 13-25 15,5 10 0-15,5 17 2 0,5 10 0 16,1 8-7-16,9 1 1 15,5-10 4-15,1-8 0 16,-6-14-1-16,0-14 1 16,11-8-2-16,-1-23 1 15,1-14 0-15,-1-13 0 16,-9-13-1-16,-6-10 1 16,-5 14-2-16,-10 0 1 15,-5 0-3-15,-10 14 1 16,0 13-1-16,-5 14 0 15,0 13-1-15,5 0 1 16,5 22 0-16,5 14 0 0,5 4 4 16,5 14 0-16,5 0 0 15,6 9 1-15,4-9 1 16,0-4 0-16,1-1 0 16,-6 1 1-16,-5-1-2 15,-4 0 1-15,-6-4 0 16,-15-13 1-16,-11 8-1 15,-14 5 0-15,-10-4-2 16,-6 4 1-16,1-5-2 16,4-4 0-16,6-4-6 15,9-5 1-15,6-5-8 16,5-4 0-16,10-9-7 16,15-22 1-16</inkml:trace>
          <inkml:trace contextRef="#ctx0" brushRef="#br0" timeOffset="-2673.1045">1200-176 31 0,'-61'5'15'0,"20"4"-10"0,31-5 18 0,-10 5-21 15,-5 9 0-15,0 5 0 16,4 4 1-16,11 9-4 16,5 4 0-16,5 10 2 15,20-1 0-15,1-4-1 16,4-14 0-16,10-4 0 16,11-4 0-16,14-14-1 15,1 0 1-15,0-5 0 16,0 1 0-16,-6-10 0 15,-14 10 1-15,-11 4 1 16,-20 4 1-16,-20 5 1 16,-15 14 0-16,-21 13 1 15,-9-5 1-15,-6 10-1 16,10 4 0-16,6-5-4 16,-1-9 0-16,11-4-7 15,10-9 0-15,14-13-7 0,11-5 0 16,26-18-3-16,9-5 1 15</inkml:trace>
        </inkml:traceGroup>
        <inkml:traceGroup>
          <inkml:annotationXML>
            <emma:emma xmlns:emma="http://www.w3.org/2003/04/emma" version="1.0">
              <emma:interpretation id="{069391EA-E096-48E4-8886-1AC641798B19}" emma:medium="tactile" emma:mode="ink">
                <msink:context xmlns:msink="http://schemas.microsoft.com/ink/2010/main" type="inkWord" rotatedBoundingBox="6273,6726 6980,6494 7260,7347 6553,7579"/>
              </emma:interpretation>
            </emma:emma>
          </inkml:annotationXML>
          <inkml:trace contextRef="#ctx0" brushRef="#br0" timeOffset="1260.5969">3395-666 26 0,'-21'-36'13'0,"11"-40"-4"16,5 67 15-16,0-5-22 15,5 14 1-15,0 0 2 16,10 5 0-16,0 13-6 0,6 22 1 16,4 10 5-16,5 4 0 15,5 9-1-15,1 4 0 16,4-4-1-16,1-5 0 15,-6-4-2-15,-5-4 0 16,-5-19-6-16,-9-17 1 16,-11-14-10-16,0-18 1 15,-6-36-2-15,-4-9 1 16</inkml:trace>
          <inkml:trace contextRef="#ctx0" brushRef="#br0" timeOffset="1666.6315">3496-598 40 0,'45'54'20'0,"16"-59"-24"16,-46 1 40-16,10-10-35 15,1-8 0-15,-1-10 0 16,-5-8 1-16,-5-1-3 16,1-13 1-16,-6 0-1 15,-10-4 1-15,5 13-1 16,-5-4 0-16,0-1-1 15,5 14 0-15,0 9-1 16,0 14 1-16,0 4 1 16,-5 9 0-16,5 9 0 15,-5-5 1-15,0 1 0 16,0-1 0-16,0 1 0 0,0-5 0 16,5 4 0-16,5 1 0 15,0 8 1-15,5 10 1 16,6 8 1-16,-1 5 1 15,10 13 1-15,1 5 1 16,4 5 0-16,5 4 0 16,-4 13 0-16,4 1 0 15,-4-5-3-15,-1-5 1 16,1-9-11-16,-6-8 0 16,5-23-10-16,-4-50 1 15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3:20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  <inkml:brush xml:id="br1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05744FBB-A962-4022-BF54-AAC622302F66}" emma:medium="tactile" emma:mode="ink">
          <msink:context xmlns:msink="http://schemas.microsoft.com/ink/2010/main" type="writingRegion" rotatedBoundingBox="16438,7949 30787,4309 31683,7841 17334,11481"/>
        </emma:interpretation>
      </emma:emma>
    </inkml:annotationXML>
    <inkml:traceGroup>
      <inkml:annotationXML>
        <emma:emma xmlns:emma="http://www.w3.org/2003/04/emma" version="1.0">
          <emma:interpretation id="{8703919A-7DD7-4946-9179-816729BC44C9}" emma:medium="tactile" emma:mode="ink">
            <msink:context xmlns:msink="http://schemas.microsoft.com/ink/2010/main" type="paragraph" rotatedBoundingBox="16438,7949 30787,4309 31159,5776 16810,9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39BF7E-0299-47E0-B46C-4159F8C355FD}" emma:medium="tactile" emma:mode="ink">
              <msink:context xmlns:msink="http://schemas.microsoft.com/ink/2010/main" type="line" rotatedBoundingBox="16438,7949 30787,4309 31159,5776 16810,9416"/>
            </emma:interpretation>
          </emma:emma>
        </inkml:annotationXML>
        <inkml:traceGroup>
          <inkml:annotationXML>
            <emma:emma xmlns:emma="http://www.w3.org/2003/04/emma" version="1.0">
              <emma:interpretation id="{4ADA272A-7F4E-4870-8C8B-519DDE957A7C}" emma:medium="tactile" emma:mode="ink">
                <msink:context xmlns:msink="http://schemas.microsoft.com/ink/2010/main" type="inkWord" rotatedBoundingBox="16517,8264 17263,8075 17462,8858 16716,9048"/>
              </emma:interpretation>
            </emma:emma>
          </inkml:annotationXML>
          <inkml:trace contextRef="#ctx0" brushRef="#br0">0 536 35 0,'5'19'17'0,"17"-14"-9"15,-12-5 17-15,6-5-21 16,5-9 1-16,0 9 3 15,1 1 0-15,-1-15-10 16,0-5 1-16,0-9 7 16,6 0 0-16,-1-4-3 15,-5-1 1-15,0-9-2 16,-5 5 1-16,0-5-2 16,-5 0 1-16,-1 0-1 15,-10 9 1-15,0 10-1 0,-5 4 1 16,0 5-1-16,-6 10 1 15,0 0-1-15,6 13 0 16,0 20-1-16,5 14 1 16,5 18-1-16,6 0 0 15,-1 10 0-15,6-5 1 16,5 1-1-16,6 3 0 16,-1-3 0-16,-5-6 1 15,1 0-1-15,-6-18 1 16,-6-5-1-16,1 0 1 0,-6-10-1 15,-5 1 1-15,-11-5-1 16,-10-5 1-16,-5-5-1 16,-11 1 0-16,0-6-1 15,-6-4 0-15,1 5 0 16,5-5 1-16,0 0-1 16,10 0 1-16,6 0 0 15,0 5 0-15,11-5 1 16,4 5 0-16,12-1 1 15,9 1 0-15,12 0 1 16,10-10 1-16,16-4 0 16,5-1 0-16,11 1 0 15,5-5 0-15,0-5-3 16,-10-5 0-16,-6 1-11 16,0-5 1-16,5 4-11 15,-10-4 0-15</inkml:trace>
        </inkml:traceGroup>
        <inkml:traceGroup>
          <inkml:annotationXML>
            <emma:emma xmlns:emma="http://www.w3.org/2003/04/emma" version="1.0">
              <emma:interpretation id="{63813298-07CC-4FC4-9181-1995FDBEE26B}" emma:medium="tactile" emma:mode="ink">
                <msink:context xmlns:msink="http://schemas.microsoft.com/ink/2010/main" type="inkWord" rotatedBoundingBox="19263,7809 19824,7667 20041,8521 19480,8664"/>
              </emma:interpretation>
            </emma:emma>
          </inkml:annotationXML>
          <inkml:trace contextRef="#ctx0" brushRef="#br0" timeOffset="3296.9478">2874-296 20 0,'5'-5'10'0,"-5"-18"-6"16,0 18 11-16,0-5-10 16,0-4 0-16,0-5 3 15,0 1 1-15,0 4-10 16,0 4 1-16,0 1 8 16,0 9 0-16,0 4-2 15,0 15 0-15,-5-5-1 16,-6 19 0-16,0 24-2 15,-5 4 0-15,1 19-2 16,-1 9 0-16,5 1 0 16,6 4 0-16,5-14-1 15,5-10 1-15,11-4 0 16,5-14 1-16,11-15 0 0,5-13 0 16,16-10 0-16,-5-19 1 15,-1-13-1-15,6-20 1 16,-16-9-1-16,-5-14 1 15,-6-10-2-15,-5 1 1 16,1-10-1-16,-12 0 0 16,1 9-1-16,-6 1 1 15,-5 13-1-15,-10 1 1 16,-17 13-1-16,-10 15 0 0,-5 9-1 16,-6 29 1-16,0-1-1 15,1-4 1-15,4 9-7 16,12 5 0-16,15-5-10 15,5 0 1-15,48-28-3 16,6-5 1-16</inkml:trace>
        </inkml:traceGroup>
        <inkml:traceGroup>
          <inkml:annotationXML>
            <emma:emma xmlns:emma="http://www.w3.org/2003/04/emma" version="1.0">
              <emma:interpretation id="{534E5E69-16AE-4ADA-96F1-D3C07447C43B}" emma:medium="tactile" emma:mode="ink">
                <msink:context xmlns:msink="http://schemas.microsoft.com/ink/2010/main" type="inkWord" rotatedBoundingBox="22241,6920 22794,6780 23000,7593 22447,7733"/>
              </emma:interpretation>
            </emma:emma>
          </inkml:annotationXML>
          <inkml:trace contextRef="#ctx0" brushRef="#br0" timeOffset="4919.1081">5953-1298 31 0,'6'-19'15'0,"-12"0"-14"15,6 19 28-15,0 0-28 16,-5 5 1-16,-6 4 2 16,1 5 1-16,-6 10-5 15,-5 4 1-15,0 15 3 16,-1 8 1-16,7 10-1 15,4 19 1-15,0 5-1 16,1 4 1-16,5 5-2 16,-1-18 1-16,6-6-2 0,0-13 1 15,11-15 0-15,5-9 1 16,10-19-1-16,6-9 0 16,10-10 0-16,6-14 0 15,-1-14 0-15,1-9 0 16,-6-5-2-16,-5-14 1 15,-5-5-2-15,-5-9 0 16,-6 4 0-16,-11-4 0 16,-4 0-1-16,-6-1 1 15,-11 20-1-15,-5 4 1 0,-10 0-1 16,-6 24 1-16,-10 5-1 16,-6 13 1-16,0 10-1 15,1 14 0-15,5 1-7 16,10 3 0-16,16 11-9 15,16-6 1-15,21-23-3 16,6-14 1-16</inkml:trace>
          <inkml:trace contextRef="#ctx0" brushRef="#br0" timeOffset="4419.0761">5953-1115 28 0,'6'-23'14'0,"-1"32"-9"0,-5-9 15 15,0 0-20-15,0 0 0 16,0 0 1-16,5-9 0 16,-5 9-2-16,0 0 1 15,0 0-2-15,0 0 1 16,0 0-3-16,-5 0 0 15,5 0-5-15,0 0 1 16</inkml:trace>
        </inkml:traceGroup>
        <inkml:traceGroup>
          <inkml:annotationXML>
            <emma:emma xmlns:emma="http://www.w3.org/2003/04/emma" version="1.0">
              <emma:interpretation id="{237CD695-7E66-4761-8A3E-2F2B2C001E51}" emma:medium="tactile" emma:mode="ink">
                <msink:context xmlns:msink="http://schemas.microsoft.com/ink/2010/main" type="inkWord" rotatedBoundingBox="24707,6299 25388,6126 25560,6804 24879,6976"/>
              </emma:interpretation>
            </emma:emma>
          </inkml:annotationXML>
          <inkml:trace contextRef="#ctx0" brushRef="#br0" timeOffset="6059.8247">8181-1566 23 0,'0'9'11'0,"27"-14"-4"0,-17 5 12 0,-5 0-15 16,6-9 0-16,0 9 3 15,4-14 0-15,1 0-8 16,0-10 0-16,5-4 7 15,1-5 0-15,-7-9-1 16,1-1 0-16,-5 1-2 16,-1 9 1-16,1 5-2 15,-6 4 1-15,1 6-2 16,-6 4 1-16,0-1-2 16,-6 6 1-16,1 9 0 15,0 9 1-15,-1 15-2 16,1 14 1-16,5 13 0 15,5 15 0-15,6 0 0 16,5 5 0-16,0-10 0 16,0-5 1-16,-6-4-1 15,-4-10 1-15,-12-4 0 0,1 0 1 16,-11-10-2-16,-5 0 1 16,-6-5-2-16,1 1 1 15,0-15-1-15,4 6 0 16,1-6-2-16,0-9 1 15,5 5 0-15,11-10 0 16,0 0 2-16,5-4 1 16,5-1 0-16,11 1 1 15,10-10 1-15,11 5 0 16,11 0 0-16,10 0 1 0,0 0-2 16,11 0 0-16,0-5-6 15,-6-5 0-15,6-4-14 16,-11-5 1-16,-10 10-6 15,-16-6 1-15</inkml:trace>
        </inkml:traceGroup>
        <inkml:traceGroup>
          <inkml:annotationXML>
            <emma:emma xmlns:emma="http://www.w3.org/2003/04/emma" version="1.0">
              <emma:interpretation id="{8F0E8171-DFA5-43BA-8A26-9B1A9E6853F0}" emma:medium="tactile" emma:mode="ink">
                <msink:context xmlns:msink="http://schemas.microsoft.com/ink/2010/main" type="inkWord" rotatedBoundingBox="27476,5509 28106,5349 28304,6129 27674,6289"/>
              </emma:interpretation>
            </emma:emma>
          </inkml:annotationXML>
          <inkml:trace contextRef="#ctx0" brushRef="#br0" timeOffset="7216.0908">11060-2432 29 0,'10'-42'14'0,"17"-19"-1"16,-22 47 14-16,6-5-24 16,-1 0 0-16,1 0 5 15,-6 0 0-15,0 5-8 16,-5-5 0-16,0 5 6 15,0 5 1-15,-5 4-1 16,-5 10 0-16,-6 4-2 16,-6 15 0-16,1 14-1 15,-5 18 0-15,-1 5-1 16,6 10 0-16,0 4-1 16,10 0 1-16,11-14-1 15,11-4 1-15,5-1 0 0,0-13 0 16,26-6-1-16,0-9 1 15,6-4-1-15,10-10 0 16,-5-9 0-16,-5-10 1 16,-1 0-1-16,-9-13 0 15,-7-20 0-15,-4-4 1 16,-1-10-2-16,-5-19 1 16,1-9-1-16,-7 5 1 15,-4 0-2-15,-11 4 1 0,0 5 0 16,-5 5 0-16,-16 14-1 15,-17 10 0-15,1 4 0 16,-5 14 0-16,5 5-4 16,-5 0 0-16,5 14-12 15,0 14 0-15,0 5-4 16,5 13 1-16</inkml:trace>
        </inkml:traceGroup>
        <inkml:traceGroup>
          <inkml:annotationXML>
            <emma:emma xmlns:emma="http://www.w3.org/2003/04/emma" version="1.0">
              <emma:interpretation id="{1416EC4B-2069-410E-AAE5-0B9EA8290CD9}" emma:medium="tactile" emma:mode="ink">
                <msink:context xmlns:msink="http://schemas.microsoft.com/ink/2010/main" type="inkWord" rotatedBoundingBox="29662,4594 30787,4309 31159,5776 30034,6061"/>
              </emma:interpretation>
            </emma:emma>
          </inkml:annotationXML>
          <inkml:trace contextRef="#ctx0" brushRef="#br1" timeOffset="50130.8044">14145-2803 11 0,'5'9'5'0,"-5"-28"2"16,0 19 6-16,11-9-11 15,-6-1 0-15,6 6 1 16,-6-1 1-16,5-9-5 15,1 9 0-15,-6-4 4 16,6-5 0-16,-6-5-1 16,-5 5 0-16,11 0 0 15,-11-5 0-15,-11-5 0 16,11 6 1-16,-10-6-1 16,-6 5 1-16,-5 5-1 15,-6 5 0-15,6-1 0 0,-6 6 0 16,1-11-1-16,5 20 0 15,0-5 0-15,-1 5 0 16,-4 4-1-16,5 1 1 16,-6-1-1-16,1 5 0 15,10 10 0-15,0-10 1 16,6 5-1-16,-1 9 0 16,6-5 0-16,5 1 0 15,0-5 0-15,10 4 0 0,1 5 0 16,-1 1 0-16,1-1 0 15,5 5 0-15,5-5 0 16,-5 0 1-16,0-4-1 16,-11-1 0-16,11 6 0 15,-16-11 1-15,16 6-1 16,-11-5 1-16,0-5-1 16,1 0 1-16,-1 5 0 15,0 4 0-15,-5 1-1 16,0-1 1-16,0 5-1 15,-5 5 1-15,5-9-1 16,-5 9 1-16,-11-10-1 16,-5 1 1-16,-6-5 0 15,-15-10 0-15,0 1-1 16,-6-10 1-16,-5 0-1 16,-5-5 1-16,5-9-1 0,-5-15 0 15,-6-3 0-15,6-15 0 16,5-1 0-16,11 6 0 15,5 5-1-15,5-1 0 16,16 5 0-16,0-5 1 16,11 5-1-16,5-4 1 15,11 4-1-15,10-5 0 16,10 1 1-16,6-1 0 16,1-9 0-16,-1-10 0 15,-11 1 0-15,11-15 0 16,-10 1 0-16,-1-1 0 0,-10 1 0 15,-6-5 0-15,-4 4 0 16,-6 15 0-16,-11-10 0 16,-10 14 0-16,5 5 0 15,-10 14 0-15,-1 9-1 16,-5 15 1-16,1 14-1 16,-1 4 0-16,0 19 0 15,6 19 1-15,10 19-1 16,0 24 1-16,16-1 0 15,21 10 0-15,6-10 0 16,15 5 1-16,27 5-1 16,21-14 1-16,5-10 0 15,16-4 0-15,5-15-1 16,1-9 1-16,-1-9-4 16,1-15 1-16,4-18-9 15,1-33 0-15</inkml:trace>
        </inkml:traceGroup>
      </inkml:traceGroup>
    </inkml:traceGroup>
    <inkml:traceGroup>
      <inkml:annotationXML>
        <emma:emma xmlns:emma="http://www.w3.org/2003/04/emma" version="1.0">
          <emma:interpretation id="{5F1EC7DC-C256-4136-B967-59A9DCA0C46D}" emma:medium="tactile" emma:mode="ink">
            <msink:context xmlns:msink="http://schemas.microsoft.com/ink/2010/main" type="paragraph" rotatedBoundingBox="17343,10451 28535,7765 28742,8628 17550,11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9759EF-F091-4115-940D-A85EC5567589}" emma:medium="tactile" emma:mode="ink">
              <msink:context xmlns:msink="http://schemas.microsoft.com/ink/2010/main" type="inkBullet" rotatedBoundingBox="17345,10459 17992,10304 18140,10917 17492,11073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30186.6442">799 2629 29 0,'11'5'14'0,"10"-24"-12"16,-10 5 15-16,4-5-14 16,1-4 0-16,0-1 0 15,0-9 1-15,0-4-5 16,0-6 1-16,-6 1 3 16,1 5 0-16,-6 4-1 15,-5 9 1-15,0 5-1 16,-5 0 0-16,0 10-2 15,-1 4 1-15,1 10-1 16,0 14 0-16,5 9 0 16,0 5 1-16,5 9-1 15,6 10 1-15,-1 5 0 16,11-6 0-16,-10-4 1 0,0-4 0 16,-6-1 0-16,-5-9 0 15,-5 0 0-15,-6-5 0 16,-5-4-1-16,-10-1 1 15,4-4-2-15,1 0 1 16,5-5-1-16,1-5 1 16,4 1-1-16,0-1 0 15,11-4 1-15,11-5 1 16,10 0 1-16,6-5 0 0,10 0 2 16,10 1 1-16,1-6-1 15,5 1 0-15,5-5-2 16,0 0 1-16,-5-1-8 15,5-13 1-15,-5-5-13 16,0 5 0-16,-16 5-3 16,-16 4 0-16</inkml:trace>
      </inkml:traceGroup>
      <inkml:traceGroup>
        <inkml:annotationXML>
          <emma:emma xmlns:emma="http://www.w3.org/2003/04/emma" version="1.0">
            <emma:interpretation id="{E879856F-83A8-4751-A115-B135136DB35E}" emma:medium="tactile" emma:mode="ink">
              <msink:context xmlns:msink="http://schemas.microsoft.com/ink/2010/main" type="line" rotatedBoundingBox="19847,9850 28535,7765 28742,8628 20054,10713"/>
            </emma:interpretation>
          </emma:emma>
        </inkml:annotationXML>
        <inkml:traceGroup>
          <inkml:annotationXML>
            <emma:emma xmlns:emma="http://www.w3.org/2003/04/emma" version="1.0">
              <emma:interpretation id="{09C827C4-85BA-4A45-ABD0-7A6F922B487B}" emma:medium="tactile" emma:mode="ink">
                <msink:context xmlns:msink="http://schemas.microsoft.com/ink/2010/main" type="inkWord" rotatedBoundingBox="19852,9873 20684,9673 20852,10370 20020,10570"/>
              </emma:interpretation>
            </emma:emma>
          </inkml:annotationXML>
          <inkml:trace contextRef="#ctx0" brushRef="#br0" timeOffset="32655.4262">3323 2121 35 0,'0'-14'17'0,"37"-14"-7"15,-21 14 17-15,5 0-25 0,11-5 0 16,0 0 3-16,5-4 0 15,0-5-6-15,-5-10 0 16,-6-4 3-16,1-5 1 16,-6 4-1-16,-5 1 0 15,-6 0-2-15,-4 9 1 16,-1 0-1-16,-5 9 0 16,0 5 0-16,-5 15 0 15,5 8-1-15,0 10 1 16,0 10 0-16,5 9 0 15,5 9 0-15,1 5 1 0,0 5-1 16,-1-5 0-16,1 9 0 16,-1-4 1-16,-4-5-1 15,-6-9 1-15,-6 0-2 16,-10-6 1-16,-5 1-2 16,-10 0 1-16,-6 0-2 15,-1-5 1-15,1-4-1 16,6-5 1-16,4-5 1 15,6 0 1-15,10 0 3 16,6 0 0-16,16-4 2 16,10-6 0-16,11-4 3 15,10-4 0-15,6-10-1 16,10-10 1-16,11 0-2 16,10 1 0-16,-10-10-3 15,-6-5 0-15,6 1-12 16,-11-1 1-16,1 5-11 0,-12 10 1 15</inkml:trace>
        </inkml:traceGroup>
        <inkml:traceGroup>
          <inkml:annotationXML>
            <emma:emma xmlns:emma="http://www.w3.org/2003/04/emma" version="1.0">
              <emma:interpretation id="{44717641-4DD2-4B9F-AFCF-4D46199176BE}" emma:medium="tactile" emma:mode="ink">
                <msink:context xmlns:msink="http://schemas.microsoft.com/ink/2010/main" type="inkWord" rotatedBoundingBox="22694,9274 23305,9128 23454,9748 22843,9894"/>
              </emma:interpretation>
            </emma:emma>
          </inkml:annotationXML>
          <inkml:trace contextRef="#ctx0" brushRef="#br0" timeOffset="33858.5543">6467 1077 26 0,'-11'5'13'0,"16"-47"2"0,1 32 13 16,-6 1-26-16,0-1 1 0,-6 10 4 16,1 0 1-16,-6 5-8 15,-4 0 1-15,-7 9 5 16,-9 14 0-16,-1 19 0 16,-5 5 1-16,0 14-2 15,-6 14 0-15,17 0-1 16,10 4 1-16,11-8-2 15,10-15 1-15,11-10-2 16,16-22 1-16,21-15-1 16,5-24 0-16,-11-13-1 15,6-15 1-15,0-9-1 16,-5-5 0-16,0-4-1 16,-1-5 1-16,-10 4-1 15,-5 10 1-15,-11 5-1 16,-16 0 0-16,-10 4-1 15,-11 0 1-15,-5 6-1 16,-5-1 0-16,-6 9-2 0,-5 10 0 16,-5 5-4-16,-6 4 0 15,0 10-9-15,1 4 1 16,-1-4-5-16,37-5 0 16</inkml:trace>
        </inkml:traceGroup>
        <inkml:traceGroup>
          <inkml:annotationXML>
            <emma:emma xmlns:emma="http://www.w3.org/2003/04/emma" version="1.0">
              <emma:interpretation id="{E3711520-EC7E-4369-92D6-2148FFB19C42}" emma:medium="tactile" emma:mode="ink">
                <msink:context xmlns:msink="http://schemas.microsoft.com/ink/2010/main" type="inkWord" rotatedBoundingBox="25436,8726 26267,8526 26425,9184 25594,9384"/>
              </emma:interpretation>
            </emma:emma>
          </inkml:annotationXML>
          <inkml:trace contextRef="#ctx0" brushRef="#br0" timeOffset="35061.6804">8922 927 29 0,'-5'19'14'0,"47"-19"-2"0,-26-10 15 16,5 1-25-16,-5-10 1 16,5-9 2-16,0-5 1 0,0-10-7 15,1-4 0-15,-7 0 5 16,-4 5 0-16,0-5-2 16,-1 0 0-16,-5 5-1 15,-5 9 0-15,0 14-1 16,-5 14 1-16,0 15-1 15,0-1 0-15,-1 14 0 16,1 20 1-16,5-1-1 16,5 10 0-16,6 9 1 15,5 0 0-15,0-4 0 16,-1-6 0-16,-9-4 0 16,-6-4 1-16,-6-1-1 15,-9-4 1-15,-1-10-2 16,-5-9 0-16,-6-5-1 15,-5-5 1-15,1 5-2 16,4-4 1-16,6-6-1 16,5 6 1-16,0-5 1 0,6-1 0 15,26 1 2-15,5 0 1 16,0 4 2-16,16-9 0 16,16-9 0-16,10-10 1 15,17-5-3-15,4-13 1 16,-4-1-7-16,-1-4 0 15,-5-5-12-15,0 4 0 16,0 15-4-16,-21 5 0 16</inkml:trace>
        </inkml:traceGroup>
        <inkml:traceGroup>
          <inkml:annotationXML>
            <emma:emma xmlns:emma="http://www.w3.org/2003/04/emma" version="1.0">
              <emma:interpretation id="{49F11044-413C-42D2-A2A4-FB753A84505E}" emma:medium="tactile" emma:mode="ink">
                <msink:context xmlns:msink="http://schemas.microsoft.com/ink/2010/main" type="inkWord" rotatedBoundingBox="27931,7909 28535,7765 28671,8331 28067,8476"/>
              </emma:interpretation>
            </emma:emma>
          </inkml:annotationXML>
          <inkml:trace contextRef="#ctx0" brushRef="#br0" timeOffset="35739.9646">11647-207 30 0,'-21'-28'15'0,"0"-5"-5"15,15 24 20-15,-4 9-28 16,-1 0 1-16,-5 9 4 16,-5 5 0-16,-5 10-8 15,-11 9 0-15,5 4 7 16,6 15 0-16,10 4-1 15,5 1 0-15,6-1 0 16,10 5 0-16,11-18-1 0,5-6 1 16,6-8-2-16,4-6 1 15,12-9-1-15,4-9 0 16,6-19-2-16,0-10 1 16,5-9-2-16,-5-9 1 15,0 4-1-15,-5-13 1 16,-11-6-2-16,-11-4 1 15,-15 5-1-15,-16 4 1 16,-11 10-1-16,-21 9 0 16,-11 9-3-16,-10 15 1 0,0-1-5 15,-1 10 0-15,1 5-9 16,-5 4 0-16,10-23-2 16,10-14 1-16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07.161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D9019139-B0BF-4E9C-9FC7-0855142985DD}" emma:medium="tactile" emma:mode="ink">
          <msink:context xmlns:msink="http://schemas.microsoft.com/ink/2010/main" type="inkDrawing" rotatedBoundingBox="14142,12954 32578,7976 32633,8180 14198,13157" shapeName="Other"/>
        </emma:interpretation>
      </emma:emma>
    </inkml:annotationXML>
    <inkml:trace contextRef="#ctx0" brushRef="#br0">0 4916 10 0,'85'-19'5'0,"84"-9"2"16,-116 18 5-16,21 6-11 15,32-1 1-15,0-14 1 16,21-4 0-16,21-1-4 16,16 1 1-16,0-6 2 15,26-4 1-15,12 0-1 16,9 1 1-16,11-16 0 16,11-13 0-16,16-5-1 15,16-9 1-15,10-5-1 16,5-9 0-16,22 0-1 15,10-1 1-15,-5-4-2 0,0 0 0 16,5-14 0-16,16 4 0 16,-5 6 0-16,5-1 0 15,-5 9 0-15,5 6 0 16,0-1 0-16,11 0 0 16,-11 5 0-16,0-9 0 15,-5 0 0-15,-1 4 0 16,-4 5 0-16,-11-5 0 15,5 20 0-15,6-11 0 16,-17 6 0-16,1-1 0 16,-1 5-1-16,-4-9 1 0,-6 5 0 15,-11-15 0-15,6 5-1 16,-11 0 0-16,0 5-1 16,1 4 1-16,-12 1 1 15,1-6 0-15,-6 10-1 16,-10 1 1-16,-6 3 0 15,-5-3 0-15,-5-11 0 16,0 6 1-16,0 4-2 16,-16 5 1-16,0-5-1 15,0 5 1-15,-11 9 0 16,-16 10 1-16,-4-10-2 16,4 0 0-16,-5-4 2 15,-10 9 1-15,-6-5-1 16,-10 0 1-16,-5 1-1 15,-17-1 1-15,1 5 0 16,-22 0 1-16,6 4-2 16,-6 1 1-16,-15 9-1 15,-11 5 1-15,-11 0-2 0,-5 4 1 16,0 1-2-16,6-1 1 16,-6 5-4-16,-5 5 1 15,-11 5-7-15,-16-1 0 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0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58B4E5-B655-4E27-9F93-DF237C46EF88}" emma:medium="tactile" emma:mode="ink">
          <msink:context xmlns:msink="http://schemas.microsoft.com/ink/2010/main" type="inkDrawing" rotatedBoundingBox="20596,5100 24290,9136 23409,9942 19716,5905" semanticType="verticalRange" shapeName="Other">
            <msink:sourceLink direction="with" ref="{D39D464C-42B0-4FE5-96A3-B9275FDA614F}"/>
            <msink:destinationLink direction="from" ref="{2D5C689F-E0CD-4A3B-8BCA-89C2ECC453FD}"/>
          </msink:context>
        </emma:interpretation>
      </emma:emma>
    </inkml:annotationXML>
    <inkml:trace contextRef="#ctx0" brushRef="#br0">4000 3804 25 0,'6'0'12'0,"-6"0"-9"0,0 0 13 0,0 0-16 15,0 0 1-15,0 0 3 16,0 0 0-16,6-11-3 16,0 1 0-16,-1 0 3 15,-5-5 1-15,6-6 1 16,-6 0 0-16,0-4-1 16,0-6 0-16,0-5-1 15,-6-10 0-15,1 0-1 16,-1-6 1-16,-6 1-1 15,-17-10 1-15,0-6-1 16,-11-15 0-16,-6-6-1 16,-6-19 1-16,0 4-2 15,-6-5 1-15,-5-5-1 0,-7-25 0 16,-5 5-1-16,-5-11 0 16,5 16 0-16,0-16 0 15,-6 4 0-15,-17 2 0 16,11-6 1-16,-11 11 0 15,-12-1 0-15,-11 11 0 16,5 0-1-16,-5 10 1 16,-17 0-1-16,5-5 0 15,-6-5-1-15,-11 15 0 16,12 11 0-16,-30 10 1 0,-16 15-1 16,-18 5 1-1,5 21-1-15,1 5 1 0,11 0-3 16,24 10 1-16,16 10-10 15,24 21 1-15,29 11-6 16,17 30 1-16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3:19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6D2958EA-D787-47C5-A159-95AB684F96FE}" emma:medium="tactile" emma:mode="ink">
          <msink:context xmlns:msink="http://schemas.microsoft.com/ink/2010/main" type="inkDrawing" rotatedBoundingBox="24488,12516 24503,12516 24503,12531 24488,12531" shapeName="Other"/>
        </emma:interpretation>
      </emma:emma>
    </inkml:annotationXML>
    <inkml:trace contextRef="#ctx0" brushRef="#br0">-5514-2851 0,'0'0'0,"0"0"16,0 0-1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25.354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3:32.450"/>
    </inkml:context>
    <inkml:brush xml:id="br1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7206D1EA-B306-44C6-BA98-5766359CD472}" emma:medium="tactile" emma:mode="ink">
          <msink:context xmlns:msink="http://schemas.microsoft.com/ink/2010/main" type="writingRegion" rotatedBoundingBox="18694,15799 30286,12927 30843,15175 19251,18046"/>
        </emma:interpretation>
      </emma:emma>
    </inkml:annotationXML>
    <inkml:traceGroup>
      <inkml:annotationXML>
        <emma:emma xmlns:emma="http://www.w3.org/2003/04/emma" version="1.0">
          <emma:interpretation id="{DDF5BADE-B37F-4E06-B0CD-E4A1BB2A2628}" emma:medium="tactile" emma:mode="ink">
            <msink:context xmlns:msink="http://schemas.microsoft.com/ink/2010/main" type="paragraph" rotatedBoundingBox="18694,15799 30286,12927 30843,15175 19251,18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652A70-7444-4B85-B3B1-16846DD094EB}" emma:medium="tactile" emma:mode="ink">
              <msink:context xmlns:msink="http://schemas.microsoft.com/ink/2010/main" type="line" rotatedBoundingBox="18694,15799 30286,12927 30843,15175 19251,18046"/>
            </emma:interpretation>
          </emma:emma>
        </inkml:annotationXML>
        <inkml:traceGroup>
          <inkml:annotationXML>
            <emma:emma xmlns:emma="http://www.w3.org/2003/04/emma" version="1.0">
              <emma:interpretation id="{077569EF-CE4B-49F6-A471-905F33FAE11F}" emma:medium="tactile" emma:mode="ink">
                <msink:context xmlns:msink="http://schemas.microsoft.com/ink/2010/main" type="inkWord" rotatedBoundingBox="18727,15932 19677,15696 19999,16995 19049,17231"/>
              </emma:interpretation>
            </emma:emma>
          </inkml:annotationXML>
          <inkml:trace contextRef="#ctx0" brushRef="#br0">2 983 23 0,'-21'14'11'0,"37"-18"-7"16,-5-1 11-16,-1 5-14 15,1 0 0-15,-1-5 3 16,6-9 1-16,0 5-6 15,11-20 1-15,-6-13 2 16,5-14 1-16,6-15-1 0,0-4 0 16,5-15-1-16,-6-13 0 15,-9 4-1-15,-7 0 1 16,-4 10-2-16,-11 14 1 16,-5 14-1-16,-6 14 1 15,-5 23-1-15,0 24 1 16,1 19-1-16,4 19 1 15,0 27 0-15,11 15 1 16,6 19-1-16,10 5 0 16,5 8 0-16,5-3 1 15,1-11 0-15,-6-3 0 16,0-11-1-16,-5-4 1 0,0-19 0 16,-6-9 1-16,-4-10-1 15,-6-9 0-15,-6-4-2 16,-4-11 1-16,-6-8-1 15,-5-1 0-15,-6-4-1 16,-10 0 1-16,0 9-1 16,-5 0 1-16,5 9 0 15,0 6 1-15,0-1 0 16,-6-5 0-16,17 1 0 16,5-10 0-16,15 5 2 15,17-15 0-15,5-8 1 16,32-20 0-16,20-4 0 15,22-5 0-15,27-9-2 16,-1-5 1-16,1-5-11 16,10-14 1-16,-16-9-4 0,-32 4 1 15</inkml:trace>
        </inkml:traceGroup>
        <inkml:traceGroup>
          <inkml:annotationXML>
            <emma:emma xmlns:emma="http://www.w3.org/2003/04/emma" version="1.0">
              <emma:interpretation id="{F3AD9235-9494-4EF0-9894-399106E38174}" emma:medium="tactile" emma:mode="ink">
                <msink:context xmlns:msink="http://schemas.microsoft.com/ink/2010/main" type="inkWord" rotatedBoundingBox="21339,15309 22232,15088 22523,16263 21630,16485"/>
              </emma:interpretation>
            </emma:emma>
          </inkml:annotationXML>
          <inkml:trace contextRef="#ctx0" brushRef="#br0" timeOffset="1657.2539">2669-296 28 0,'-26'-5'14'0,"10"-9"-13"16,11 14 14-16,-1 5-16 15,1 4 1-15,-6 10 0 16,1 9 1-16,5 14 0 16,-1 20 0-16,1 8 0 15,0 19 1-15,-1 6 0 16,1 3 0-16,0 1 0 15,5-14 0-15,5-5 0 16,6 0 0-16,10-24 0 16,16-14 0-1,16-32 0-15,10-5 1 0,6-20-2 0,16-22 1 16,-1-15-1-16,1-18 0 16,-5-6-2-16,-17-13 1 15,-15-10-1-15,-11-9 1 16,-16-10-1-16,-11 1 1 15,-15-1-1-15,-21 5 1 16,-11 15 0-16,-11 13 0 16,-5 28 0-16,-16 15 1 15,1 33-3-15,-12 18 1 16,1 29-8-16,-1 13 1 0,-4 11-3 16,10-1 0-16</inkml:trace>
        </inkml:traceGroup>
        <inkml:traceGroup>
          <inkml:annotationXML>
            <emma:emma xmlns:emma="http://www.w3.org/2003/04/emma" version="1.0">
              <emma:interpretation id="{FD97E823-410F-47D8-8D2C-CA83F680DB1C}" emma:medium="tactile" emma:mode="ink">
                <msink:context xmlns:msink="http://schemas.microsoft.com/ink/2010/main" type="inkWord" rotatedBoundingBox="23929,14502 25105,14211 25393,15373 24217,15664"/>
              </emma:interpretation>
            </emma:emma>
          </inkml:annotationXML>
          <inkml:trace contextRef="#ctx0" brushRef="#br0" timeOffset="3579.1881">5310-771 1 0,'-11'4'0'0</inkml:trace>
          <inkml:trace contextRef="#ctx0" brushRef="#br0" timeOffset="4048.8834">5326-1148 18 0,'-11'-9'9'0,"-5"4"-6"16,11 10 9-16,-6 4-12 16,-5 10 0-16,-5 9 1 15,0 10 0-15,0 18 0 16,5 15 0-16,-5 18 1 0,0 15 0 15,5-1 1-15,5 1 1 16,11-15 0-16,16 1 1 16,21-29-2-16,16-5 1 15,11-28-1-15,26-18 0 16,10-10-2-16,1-19 1 16,10-14-3-16,0-9 1 15,-5-15-1-15,-11-13 0 16,-5-1-1-16,-21-13 1 0,-22-6-1 15,-20 1 1-15,-17-15 0 16,-20 15 0-16,-17-5 1 16,-10 9 0-16,-5 5 0 15,-11 5 1-15,5 19-1 16,-4 8 1-16,-7 16-3 16,1 3 1-16,0 11-4 15,-6 8 0-15,-4 10-4 16,-6 24 0-16</inkml:trace>
        </inkml:traceGroup>
        <inkml:traceGroup>
          <inkml:annotationXML>
            <emma:emma xmlns:emma="http://www.w3.org/2003/04/emma" version="1.0">
              <emma:interpretation id="{39C51873-2012-4480-937B-468E40581E7F}" emma:medium="tactile" emma:mode="ink">
                <msink:context xmlns:msink="http://schemas.microsoft.com/ink/2010/main" type="inkWord" rotatedBoundingBox="26586,14144 27758,13854 28010,14869 26838,15159"/>
              </emma:interpretation>
            </emma:emma>
          </inkml:annotationXML>
          <inkml:trace contextRef="#ctx0" brushRef="#br0" timeOffset="5188.5426">7744-1077 25 0,'-32'19'12'0,"32"0"-13"0,6-19 19 0,-1 4-18 15,5-4 1-15,1-9 2 16,10-10 1-16,6-9-4 16,4-5 1-16,6-5 2 15,11-13 1-15,0-11-1 16,-1-3 1-16,1 3-2 15,-6-8 0-15,-5-1-2 16,-5 5 1-16,-6 5-1 16,-10 5 1-16,-5 13-2 15,0 15 1-15,-6 14 0 16,-5 14 0-16,0 10 0 16,-5 22 0-16,10 16 1 15,0 17 0-15,11 6 0 16,0-1 1-16,0 10-1 15,0 0 1-15,5 0-1 0,0-4 1 16,5-15-1-16,-4-9 0 16,-7-1-1-16,-4-8 1 15,-11-1-1-15,-5-9 0 16,-11 0-1-16,-16-10 0 16,-16 1-1-16,-15-10 1 15,-1 5-1-15,1-10 1 16,-1 5 0-16,6 5 0 15,5-5 1-15,6 5 1 16,10-5 0-16,21 0 0 16,16-9 1-16,21-5 1 0,32-5 0 15,32-4 1-15,5-5-1 16,21-10 0-16,10 1-2 16,1-1 0-16,-11-4-6 15,-5 4 1-15,-16 6-8 16,0-11 1-16,-11-13-3 15,-36 4 0-15</inkml:trace>
        </inkml:traceGroup>
        <inkml:traceGroup>
          <inkml:annotationXML>
            <emma:emma xmlns:emma="http://www.w3.org/2003/04/emma" version="1.0">
              <emma:interpretation id="{F53A484B-7DD0-4778-9340-829355CCDB88}" emma:medium="tactile" emma:mode="ink">
                <msink:context xmlns:msink="http://schemas.microsoft.com/ink/2010/main" type="inkWord" rotatedBoundingBox="29271,13703 30409,13421 30618,14265 29480,14547"/>
              </emma:interpretation>
            </emma:emma>
          </inkml:annotationXML>
          <inkml:trace contextRef="#ctx0" brushRef="#br0" timeOffset="5876.0305">10639-1867 26 0,'-11'-24'13'15,"16"-32"-15"-15,-5 42 22 0,-5-5-17 16,0 5 0-16,-11 0 4 16,0 4 0-1,-21 34-8 1,0 9 0-16,-6 14 6 16,6 14 0-16,6 9 0 15,10 10 1-15,10-4-2 16,16-1 1-16,16-9-2 15,11-5 1-15,26-9-1 16,6-19 1-16,15-15-3 16,6-13 0-16,10-19-1 0,0-10 1 15,1-13-2-15,-22 9 1 16,16-34-1-16,-11-8 1 16,-5-5-1-16,-10-15 1 15,-22 1-1-15,-16-5 0 16,-15 4 0-16,-16 15 1 15,-11 9-1-15,-16 5 0 16,-21 19 0-16,-21 14 0 16,-16 18-2-16,-21 10 0 15,-11 14-3-15,-10 15 1 0,-6 3-9 16,11 6 1-16</inkml:trace>
        </inkml:traceGroup>
        <inkml:traceGroup>
          <inkml:annotationXML>
            <emma:emma xmlns:emma="http://www.w3.org/2003/04/emma" version="1.0">
              <emma:interpretation id="{5B16913C-374D-4480-82E4-C690DCC60E06}" emma:medium="tactile" emma:mode="ink">
                <msink:context xmlns:msink="http://schemas.microsoft.com/ink/2010/main" type="inkWord" rotatedBoundingBox="30002,15367 30016,15363 30020,15379 30005,15382"/>
              </emma:interpretation>
            </emma:emma>
          </inkml:annotationXML>
          <inkml:trace contextRef="#ctx1" brushRef="#br1">10977-423 0,'0'0'16,"0"0"-16,0 0 15,0 0 1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1.892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C7A43FA3-258F-453C-9D50-D9F65F37D243}" emma:medium="tactile" emma:mode="ink">
          <msink:context xmlns:msink="http://schemas.microsoft.com/ink/2010/main" type="inkDrawing" rotatedBoundingBox="9879,12330 25381,948 30325,7681 14822,19063" semanticType="enclosure" shapeName="Other"/>
        </emma:interpretation>
      </emma:emma>
    </inkml:annotationXML>
    <inkml:trace contextRef="#ctx0" brushRef="#br0">4578 4387 9 0,'5'-19'4'0,"37"0"0"0,-36 9 4 16,4-4-6-16,1 0 1 15,-1 0 1-15,-4 0 1 16,-1 0-6-16,-5 0 1 15,0 0 4-15,0 0 1 16,0 4-1-16,-5 1 1 16,5-1-1-16,-11 6 0 15,-5 4 0-15,-5 0 1 16,-5 4-2-16,-17 1 0 16,-4 0-1-16,-6 9 1 15,-11 5-1-15,-15 0 1 0,-6 13 0 16,-5 6 1-16,0 9-1 15,-16 5 1-15,-5 0-1 16,-10 4 0-16,-12 10 0 16,-10 4 0-16,-10 6-1 15,-6-1 0-15,-5 5 0 16,0 9 1-16,5 15-1 16,11-15 0-16,-5 1 0 15,-1 8 0-15,-4 1 0 16,4 5 1-16,11-1-1 15,-5 10 1-15,0 14-2 16,0 0 1-16,0-5 0 16,15 10 0-16,12 4-1 15,9 5 1-15,7 1-1 16,4 13 0-16,11-14 0 16,-5 9 1-16,15 20-1 0,12-6 0 15,4 6 0-15,11 8 0 16,6-4 0-16,15 10 0 15,16-15-1-15,11-9 0 16,10 14 0-16,11-9 1 16,10 9-1-16,6-14 0 15,10-5 0-15,11 10 0 16,21-15 0-16,-5 5 1 16,11-4 0-16,15-15 0 15,5-4 0-15,1-24 0 0,10 5 0 16,5-5 0-16,-10-9-1 15,0-10 1-15,16 1-1 16,0-10 1-16,5 0-1 16,0-5 1-16,-6-14-1 15,-4 0 0-15,4 5 0 16,1-9 1-16,0-1-1 16,5-9 1-16,-6-5-1 15,-4 1 1-15,-1-1-1 16,-5 5 1-16,1 0-1 15,4 0 1-15,-5-4-1 16,0-6 0-16,0-4 0 16,-5 0 1-16,-5 0-1 15,5-10 0-15,-1 6 0 16,1-1 1-16,0 0-1 16,0 0 0-16,0-9 0 15,-16 0 1-15,0 0-1 0,-6-5 0 16,1 0 1-16,0-5 0 15,-6 1-1-15,-5-1 1 16,0 1 0-16,6 4 0 16,-12 0 0-16,6-5 0 15,-5-4-1-15,-5 4 1 16,-6-4-1-16,-5 0 0 16,0-5 0-16,0 0 0 15,0 0 0-15,0 0 1 16,5 0-2-16,-5 4 1 0,5 1 0 15,-5 0 0-15,5-5 0 16,0 0 0-16,0 0 0 16,1-5 0-16,-6 5 0 15,-6 0 0-15,1-9-1 16,-1 4 1-16,1 0 0 16,0 1 0-16,5-1 0 15,-1 0 0-15,12 1 0 16,-11-1 0-1,5 0 0 1,-10-4 0-16,-6 4 0 16,-10 0 0-16,-6 1 0 15,-5-6 0-15,1 6 0 16,-7-1 0-16,1 5 0 16,-16 0 0-16,11 0 0 15,-6-5 0-15,-5 5-1 0,6 5 0 16,-6-5 0-16,0 5 0 15,10-5 0-15,-15 0 1 16,5 0-1-16,-5 4 0 16,5 1 2-16,0-5 0 15,-6 0-1-15,1 0 1 16,0-5 0-16,-1 5 0 16,1 5 0-16,-6-5 0 15,1 5-1-15,-6-1 0 16,0 1 0-16,0 0 0 15,-5 4 0-15,0-4 0 0,-6-5 0 16,-4 5 0-16,-1-1 0 16,0 1 0-16,-5 0 0 15,0 4 0-15,0-9 0 16,0 5 1-16,-5-1-1 16,-6 6 0-16,-5-5 0 15,0-1 1-15,-5-4-1 16,5 0 0-16,-5 0 0 15,0 0 0-15,0 0 0 16,-6 0 0-16,1-9 0 16,-1 9 0-16,1 0 0 15,-1 5 0-15,-5-10 0 16,-5 5 0-16,-5 0 0 16,5 0 0-16,-6 0 0 15,-4 0 0-15,-1 0 0 16,0 0 0-16,1 5 0 15,-1-5 0-15,0 4 0 0,-10-8 0 16,5-1 0-16,-5 0 0 16,0-4 0-16,-1-5 0 15,-9 4 0-15,4 1 0 16,0-10 0-16,-4 5 0 16,-7 0 0-16,1 4 1 15,0-4-1-15,0-5 0 16,11 1 0-16,4-1 0 15,-4-5 0-15,5-9 0 16,-1 5 0-16,1 0 1 0,-6-5-1 16,-4-5 0-16,9 1 0 15,12-1 1-15,-1-4-1 16,6-1 0-16,-1 1 0 16,1-5 0-16,0 0 0 15,4-5 0-15,-4 5 0 16,0-4 0-16,-1-6 0 15,6 1 0-15,11-5 0 16,5 4 0-16,-11-4 0 16,0-5 0-16,0 0 0 15,-5 5 1-15,-5 0-1 16,10-10 0-16,-5 1 0 16,0-1 1-16,0 5-1 15,0-9 0-15,15 0 0 16,1-10 0-16,0 5-1 0,0 5 1 15,5-5 0-15,-5 0 0 16,-6 0 0-16,11-5 0 16,6 5 0-16,-1-14 1 15,6 10-1-15,5-1 0 16,0-9 0-16,5 19 0 16,5-10 0-16,6 0 1 15,0 1-2-15,10-6 1 16,6-8 0-16,5 4 0 15,5-5-1-15,6-5 1 16,5 1 0-16,0 4 0 0,5 0-1 16,5 0 1-16,11-9 0 15,11 9 0-15,0 1 0 16,5-6 0-16,-6 10-1 16,1-14 1-16,10 14 0 15,-5 5 0-15,10-6 0 16,6-8 0-16,5 9-1 15,0 5 1-15,6-1-1 16,4 10 1-16,-4 10 0 16,-1-15 0-16,6 5 0 15,-6 0 0-15,6-5 0 16,0-4 0-16,-1 0 0 16,6 9 0-16,0 4 0 15,5 1 0-15,-10 9 0 16,5 0 0-16,-5-9 0 0,-1 14 0 15,1-5 0-15,0 0 0 16,-1 5 0-16,6 0 0 16,0-5 0-16,0-9 0 15,11 9-1-15,-1 0 1 16,1 0 0-16,-1 5 0 16,-4 14-1-16,-6 0 1 15,0 5 0-15,5-5 0 16,-5 0 0-16,-11 4 0 15,6 1 0-15,0 4 0 16,-1 1 0-16,-4 4 0 0,-6 0 0 16,-11 0 0-16,-10 5 0 15,-5 4 0-15,5 5 0 16,-11 5 0-16,0 0-1 16,-5-5 1-16,0 10-1 15,-5-5 0-15,0 5 0 16,-6-1 0-16,-5 5 0 15,-5-4 0-15,-5 4-1 16,0 1 1-16,-11 4 1 16,10 0 0-16,1 0 0 15,-6 4 0-15,-5-4 0 16,0 0 0-16,-5 0 0 16,-1-4 0-16,1-1 0 15,0 5 0-15,0 0 0 16,-1 0 0-16,-4-10 0 15,-1 10 0-15,0-9 0 0,1-5 0 16,-1 0 0-16,1-5 0 16,4 5 0-16,-4-5 0 15,5 5 0-15,-6-5 0 16,6 0 0-16,-6 1 0 16,11-6 0-16,-5-4 0 15,5 0 0-15,0-1 0 16,5 1 0-16,6-14 0 15,-1-10-1-15,6 5 1 16,0 0 0-16,10-9 0 16,1-1 0-16,-1-18 0 0,6 4 0 15,10-13 0-15,11-1-1 16,11 14 1-16,5-4-1 16,-1-5 1-16,22 0-1 15,0-9 1-15,0-5 0 16,11 0 0-16,10-5 0 15,11-9 0-15,-1 23 0 16,22-4 0-16,-10-1-1 16,-1 6 1-16,5 4 0 15,6-10 0-15,-5 10-1 16,10 0 1-16,-10 5 0 16,10-5 0-16,5 5-1 15,1 18 1-15,10-4 0 16,-11 0 0-16,6-5 0 15,5 0 0-15,11 15-1 16,-1-15 1-16,-10 0 0 0,11-5 0 16,5 6 0-16,5 3 0 15,-10 1-1-15,10-5 1 16,0 1 0-16,0 13 0 16,6 10-1-16,-11-5 1 15,10-1-1-15,-5 6 1 16,6-5 0-16,-11 0 0 15,0 5-1-15,5 4 1 16,-16-9-1-16,6 9 1 16,-16-4-1-16,15-5 1 15,1 5-1-15,-43 9 1 0,48 0 0 16,-42 9 0-16,47 1 0 16,-5-1 0-16,-16 6-1 15,5-1 1-15,-5 0 0 16,0 0 0-16,0 5 0 15,-10 0 0-15,5 4 0 16,-11-4 0-16,-5 5 0 16,0 0 0-16,-1-1 0 15,-30 5 0-15,15 5-1 16,-22 0 1-16,17-4 0 16,-27-1 1-16,16 0-1 15,-26 5 0-15,26 0-1 16,-5 0 1-16,-5 5 0 15,-17 0 1-15,-4-1-1 16,-1 1 0-16,-5 5-1 16,0-6 1-16,-10 6 0 0,-6 4 0 15,0-5-1-15,0 5 1 16,-5-4 0-16,5 4 0 16,-5 9-1-16,0 1 1 15,0 4 0-15,0 0 0 16,0 5 0-16,-5-5 0 15,5 1 0-15,10 8 1 16,-5-9-2-16,0 1 1 16,1-1 0-16,-1 0 0 15,5 0 0-15,1 5 0 0,-1 0 0 16,1-5 0-16,-6 1 0 16,-5-6 0-16,-5 1 0 15,-6 9 0-15,-5 4 0 16,0 1 0-16,0 0 0 15,-5 4 0-15,5-5 0 16,0 6 0-16,-5 4 0 16,-1 5 0-16,-4-5 0 15,-6 0 1-15,0 0-1 16,-10 0 0-16,-11 0 0 16,-5 0 0-16,-1 5 0 15,-15-1 1-15,0-4-1 16,-6 5 0-16,1 0 0 15,0 0 0-15,-6 9 0 16,-11 5 0-16,-15 14 0 16,-11-5 0-16,-5-9 0 0,-10 9 0 15,-22 0 0-15,-5-14 0 16,-22 10 0-16,38-19 0 16,-53 37 0-16,-16 5 0 15,11-5 0-15,36-23 0 16,-68 19 0-16,10 4 0 15,-5-18 0-15,6-1 0 16,-17-8 0-16,11-11 1 16,-5 6-1-16,5-6 0 15,-16 6 0-15,1-1 0 0,4-4 0 16,1-14 0-16,-17 9 0 16,1 0 0-16,5 0 0 15,-6-5 1-15,6 5-1 16,-5 5 0-16,5-5 0 15,-11 0 0-15,1 5 0 16,4 4 0-16,-5-4 0 16,1-10 0-1,-117 43-1 1,42-10 1-16,11 5 0 16,26-5 0-16,6-4 0 15,26-10 1-15,5-4-1 16,6-1 0-16,10-4 0 15,5-5 0-15,22-10 0 16,-6 6 0-16,-4-1 0 16,14-4 0-16,-4-10 0 0,5-5 1 15,-16-4-1-15,6 0 0 16,10 5 0-16,-6-6 0 16,6 1 0-16,-5-5 0 15,-1 5 0-15,12-5 0 16,-6-4 0-16,0 4 1 15,5-9-1-15,-5-5 0 16,10 0 0-16,6-10 0 16,0-13 0-16,16 8 1 15,-6-17-1-15,6-6 0 16,10-4 0-16,11-1 1 0,5 1-1 16,16-15 0-16,11 1 0 15,15-10 0-15,11-4-1 16,11 4 1-16,10 5-1 15,11-1 1-15,16 11-1 16,5 4 1-16,0 0-1 16,11 9 0-16,-6 5-2 15,0 0 1-15,0 5-9 16,-5 14 1-16,0 19-6 16,-10-1 0-16,-6 1-4 15,0-5 0-15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3.889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EFD0261B-5C4D-4DAB-998C-3D26B2B75EEE}" emma:medium="tactile" emma:mode="ink">
          <msink:context xmlns:msink="http://schemas.microsoft.com/ink/2010/main" type="inkDrawing" rotatedBoundingBox="17483,14713 31570,12084 32275,15865 18188,18493" hotPoints="32531,13715 25640,16993 18024,16511 24915,13233" semanticType="enclosure" shapeName="Ellipse"/>
        </emma:interpretation>
      </emma:emma>
    </inkml:annotationXML>
    <inkml:trace contextRef="#ctx0" brushRef="#br0">138 4000 37 0,'-21'-28'18'0,"-16"-9"-16"16,26 18 18-16,0-5-21 15,-4 1 1-15,-1-1 1 16,0-9 0-16,5 0 0 16,1-9 1-16,4-5 2 15,6 14 0-15,6-19 1 16,4 5 0-16,11-5 0 16,6 1 0-16,15-1-1 15,16-9 0-15,6 0-2 16,-1-5 1-16,11-9-2 15,16-1 0-15,6 1 0 16,15 5 1-16,0 13-1 16,5-4 1-16,1-10 1 15,4 6 0-15,6-6-1 16,6 0 1-16,4 1-1 0,-4-5 0 16,4-5 0-16,11 9 0 15,6-4-2-15,-11 14 0 16,10 0 0-16,-10-10 1 15,5 5-1-15,11-9 0 16,-11 9 0-16,6 5 0 16,-6-5 0-16,5-9 0 15,11 9 0-15,-5 5 0 16,0 0 0-16,-6 9 0 16,1 0 0-16,10 0 0 15,-6 10 0-15,6 9 0 0,-5-5 0 16,5 1 0-16,11-1 0 15,-6 1 0-15,11-1 0 16,-5 5 0-16,10 0 0 16,-5 0 0-16,0 5 0 15,0-5 0-15,10-5 0 16,6 1 0-16,-5-1 0 16,4 1 1-16,1-1-1 15,5 0 0-15,-5 10 0 16,5-10 0-16,0 5 0 15,11 1 0-15,-11-1 0 16,11 0 0-16,-6 0 0 16,11 0 1-16,-5 9-1 15,5 1 0-15,10-1 0 16,1 5 0-16,10 1 0 0,-11 4 0 16,6-5-1-16,0 5 1 15,-6 0 0-15,-4 4 0 16,-6 10 0-16,-11 5 0 15,-5 4 0-15,-10 1 0 16,-6-1 0-16,0 5 1 16,-26 14-1-16,0 1 0 15,-11 4 0-15,-16 9 0 16,-5 5 0-16,-16 9 1 16,-10 15-1-16,-22 14 1 15,-5-1-1-15,0-4 1 16,-16 10-1-16,-10-1 1 15,-6 10-1-15,-10-5 1 16,0 5-1-16,-16-5 1 16,-11 0-1-16,-5 4 1 15,-11-13-1-15,-15 9 1 0,-6 5 0 16,-10-5 0-16,-11 19-1 16,-16-5 1-16,-15-4 0 15,-12 4 0-15,-15-9 0 16,-32-5 0-16,-10 4 0 15,-16-3 0-15,-6 13 0 16,-16-5 1-16,-15 1-1 16,-6-10 0-16,-20 9 0 15,-12-4 0-15,-5-5 0 16,-15 5 0-16,-1-10-1 16,1 10 1-16,-12-10 0 15,1 1 1-15,5-10-1 16,-10-5 1-16,-6 5 0 15,22-10 0-15,-17-8 0 16,11-1 0-16,6-5-2 16,-11 5 1-16,5-9 0 0,16-5 0 15,-11-9-1-15,16 9 1 16,-10-10-1-16,5-8 1 16,0 8-1-16,5 1 1 15,6-10-1-15,0-4 0 16,4-1 0-16,7-9 1 15,-1 0-1-15,0-4 0 16,11-1 0-16,-1-13 1 16,1-1-1-16,0 5 1 15,0 0-1-15,15-5 1 16,-4 0-1-16,-1 1 0 0,16-1 0 16,6 0 1-16,15-4-1 15,-5-15 0-15,-5 1 0 16,26-5 1-16,0-10-1 15,17-9 1-15,4-9 0 16,6-6 0-16,10-8-1 16,11-5 0-16,10 4 0 15,-5-9 0-15,11-9-2 16,0 4 0-16,0 5-9 16,15-5 1-16,6 15-12 15,5-29 1-15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72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-4 382 22 0,'-6'0'11'0,"0"-17"-16"16,6 17 22-16,0 0-17 16,0 0 0-16,0 0 0 15,0 0 0-15,6 0 1 16,0 0 1-16,10 0 1 16,7 0 0-16,16 0 1 15,28-16 1-15,0 7 0 0,23 1 0 16,21-9 0-16,18 0 0 15,22 9-1-15,5-9 0 16,35 9-1-16,10-1 1 16,17-7-1-16,33-10 0 15,1 1-1-15,16 8 0 16,23 1-1-16,6 7 1 16,-1 1-1-16,11 8 1 0,6 0-1 15,-5 17 1-15,-1-1-1 16,-10 18 1-16,0-9-1 15,-6-8 1-15,5-9-2 16,6 1 1-16,-17-26-1 16,12 0 0-16,-12 0 0 15,-17-8 1-15,-11 0-1 16,-11 0 0-16,-17-9-1 16,-5 9 0-16,0 0-1 15,-12 8 1-15,-5 0-1 16,-6 9 1-16,-11 0-2 15,-16 24 1-15,-18-7-2 16,-16 16 0-16,-23 0-5 16,-21 9 0-16,-35 16-5 15,-27-42 1-15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0.2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63 155 24 0,'-11'-5'12'0,"6"-14"-9"0,0 14 7 15,5-4-11-15,0 4 1 16,-6-4-1-16,1 9 0 0,0 0 1 16,0 0 0-16,-6 0 1 15,6 0 0-15,-1 0 1 16,6 0 1-16,0 0 0 16,11-5 1-16,0 5 0 15,4 0 0-15,12 5-1 16,-1-5 0-16,6 4-1 15,16-4 0-15,15-4 0 16,22 4 1-16,5-10-1 16,16 1 0-16,15 0 0 15,1 4 0-15,16 0 0 16,-1 0 0-16,17-4-1 16,10 0 1-16,0-1 0 15,10 6 0-15,-4 4-1 16,-6 0 1-16,0 4-1 15,-5 1 1-15,-1-5-2 16,-10 0 1-16,-5 0-1 0,-5 0 1 16,-11 0-1-16,-21 0 0 15,-6 0 0-15,-10 0 1 16,-10-5-3-16,-12 1 0 16,-9 4-3-16,-22-5 0 15,-16-5-9-15,-16 1 1 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1.27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 49 30 0,'-26'28'15'0,"52"-37"-16"0,-15 9 17 16,5 4-18-16,5 1 1 16,6-5-2-16,4-5 1 15,-4-4 3-15,5-5 0 16,5 5 0-16,5-1 0 15,11-4 1-15,5 0 1 16,6 9 1-16,10 5 1 16,16 5-1-16,5-5 0 15,5 0-2-15,11 5 0 0,11-1 0 16,0 1 0-16,15 4 0 16,12-4 1-16,-1 0 0 15,5 0 0-15,-5-1 0 16,6 15 0-16,5-14-1 15,-16-1 1-15,-6-4-1 16,1 0 0-16,-11 5-1 16,5-5 0-16,-10-5-1 15,-6 1 0-15,-15-10-2 16,-11 4 0-16,-16 1-4 16,-16-1 0-16,-16-4-8 15,-10 0 0-15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2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-15 140 29 0,'-11'5'14'0,"48"-15"-15"0,-26 10 15 0,15-4-16 16,1 4 1-16,15-5 0 15,6-4 1-15,10 9 3 16,6 0 0-16,20-5 0 16,17 5 0-16,10 0 2 15,16 0 0-15,11 0 0 16,10-9 0-16,10-6-1 16,1 6 1-16,11 9-2 15,-1-9 1-15,5 4-1 16,-4 5 0-16,-1 0 0 15,0 5 0-15,-10-1-1 16,5-8 1-16,-10 4-2 16,-11-10 1-16,-1 5-2 15,-9 1 1-15,-22-1-2 16,-11-4 0-16,-10-1-5 0,-10 6 0 16,-17-1-9-16,-10-5 0 15,-16 1 0-15,-21 4 1 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8:12.73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E7E31D9-6B39-4F52-B53D-E81A82C2784A}" emma:medium="tactile" emma:mode="ink">
          <msink:context xmlns:msink="http://schemas.microsoft.com/ink/2010/main" type="writingRegion" rotatedBoundingBox="23596,9599 18586,9270 18799,6020 23810,6350"/>
        </emma:interpretation>
      </emma:emma>
    </inkml:annotationXML>
    <inkml:traceGroup>
      <inkml:annotationXML>
        <emma:emma xmlns:emma="http://www.w3.org/2003/04/emma" version="1.0">
          <emma:interpretation id="{2856166E-95F6-4224-9C3F-2583C78AC4F8}" emma:medium="tactile" emma:mode="ink">
            <msink:context xmlns:msink="http://schemas.microsoft.com/ink/2010/main" type="paragraph" rotatedBoundingBox="23596,9599 18586,9270 18799,6020 23810,6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0C80D7-5070-4A6A-AB98-E3A76D5BA730}" emma:medium="tactile" emma:mode="ink">
              <msink:context xmlns:msink="http://schemas.microsoft.com/ink/2010/main" type="line" rotatedBoundingBox="23596,9599 18586,9270 18799,6020 23810,6350"/>
            </emma:interpretation>
          </emma:emma>
        </inkml:annotationXML>
        <inkml:traceGroup>
          <inkml:annotationXML>
            <emma:emma xmlns:emma="http://www.w3.org/2003/04/emma" version="1.0">
              <emma:interpretation id="{EF930CD5-F420-4ABC-A94E-D615A5CBFC5E}" emma:medium="tactile" emma:mode="ink">
                <msink:context xmlns:msink="http://schemas.microsoft.com/ink/2010/main" type="inkWord" rotatedBoundingBox="23682,8296 22613,8226 22689,7060 23758,7130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C</emma:literal>
                </emma:interpretation>
                <emma:interpretation id="interp2" emma:lang="" emma:confidence="0">
                  <emma:literal>&lt;</emma:literal>
                </emma:interpretation>
                <emma:interpretation id="interp3" emma:lang="" emma:confidence="0">
                  <emma:literal>c</emma:literal>
                </emma:interpretation>
                <emma:interpretation id="interp4" emma:lang="" emma:confidence="0">
                  <emma:literal>G</emma:literal>
                </emma:interpretation>
              </emma:one-of>
            </emma:emma>
          </inkml:annotationXML>
          <inkml:trace contextRef="#ctx0" brushRef="#br0">4170 1053 29 0,'-5'-14'14'0,"-6"9"-19"0,11 5 29 15,0 0-23-15,0 0 0 16,5 5 1-16,1 0 1 16,4 4-2-16,6 1 0 15,5 4 2-15,6 0 1 16,5 14 0-16,10 0 0 15,16 5 0-15,11 0 1 0,5 9-2 16,5 1 1-16,11 4-1 16,0 14 0-16,0-9-1 15,-16 4 1-15,-5-4-2 16,-16 4 1-16,-11-4-1 16,-20 0 1-16,-17 4 0 15,-32 5 0-15,-31-4 0 16,-21-5 0-16,-27-5-1 15,-16-10 0-15,-5 1-5 16,-10-10 0-16,10-4-9 16,0-1 1-16,21 10-5 15,21-19 1-15</inkml:trace>
        </inkml:traceGroup>
        <inkml:traceGroup>
          <inkml:annotationXML>
            <emma:emma xmlns:emma="http://www.w3.org/2003/04/emma" version="1.0">
              <emma:interpretation id="{A634EB4E-85CB-4322-B360-BFBEC342E79C}" emma:medium="tactile" emma:mode="ink">
                <msink:context xmlns:msink="http://schemas.microsoft.com/ink/2010/main" type="inkWord" rotatedBoundingBox="22632,9535 18586,9270 18799,6020 22845,6286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2161.2187">1921 1284 25 0,'-5'-10'12'0,"10"-37"-7"15,-5 38 13-15,0-5-14 16,0-10 0-16,0 5 0 16,-5 10 1-16,-1 9-6 15,1 9 0-15,0 15 4 16,0 18 1-16,-11 10-2 16,-5 33 1-16,-6 13-1 15,1 15 1-15,-1 5-1 16,17-1 1-16,-1-18-1 15,6-5 0-15,-1-14-1 16,1-14 0-16,0-9-2 16,0-15 0-16,-1-23-1 15,1-10 0-15,0-14-1 16,5-9 1-16,-6-9 0 0,6-10 0 16,0 5 1-16,0-15 1 15,0-4-1-15,0 5 1 16,0-5-1-16,0 5 0 15,0 4 0-15,0 0 0 16,0 5-1-16,0 5 1 16,0 5-1-16,0-6 0 15,0 11 1-15,0 3 0 16,0 1 0-16,-5 5 0 0,0 0 1 16,0-1 0-16,-1 1 2 15,-4-10 0-15,-1-5 0 16,11-9 0-16,0-4 1 15,5-5 0-15,6-1-1 16,5-4 0-16,16-14-1 16,-1-5 0-16,12 10 0 15,4 4 0-15,17 5 1 16,5 9 1-16,10 10-1 16,-5 9 0-16,5 5 0 15,11 9 1-15,-5 5-2 16,-11 0 0-16,-10 15-1 15,-6 13 0-15,-16 9 0 16,-10 10 0-16,-16 5 0 16,-16 9 1-16,-16 15-1 15,-21-15 1-15,-16 0-1 16,-26-5 1-16,-22-4-1 16,-15-10 0-16,-6-9-2 0,0-9 0 15,16-10-5-15,16-9 1 16,6-10-6-16,31 0 0 15,26 1-2-15,27-11 0 16</inkml:trace>
          <inkml:trace contextRef="#ctx0" brushRef="#br0" timeOffset="-3843.2148">297 18 30 0,'-16'0'15'0,"10"-9"-17"0,6 9 16 16,0 0-16-16,0 0 1 16,16-5 0-16,0 1 1 15,5 4 1-15,6 0 0 16,4 4 1-16,12 6 0 15,4 4 1-15,1 5 0 16,5-1 0-16,5 6 1 0,11-1-2 16,-6 6 1-16,-4 8-2 15,-12-4 1-15,1 10-2 16,-11-1 1-16,-5 0-1 16,-11 10 0-16,-11 0 0 15,-4 9 0-15,-12 0 0 16,-9-5 1-16,-17 6 0 15,-10-6 0-15,-6 5 0 16,0-4 0-16,1 8-1 16,-6-3 1-16,0-1-1 15,0 0 1-15,5-9-1 16,11-1 1-16,5-4-1 16,11-4 0-16,5-1 0 15,11-14 0-15,10 1 0 16,6-6 0-16,10 1 0 15,0-6 0-15,6 1 0 16,-1-5 0-16,1-4 0 16,-1 9 0-16,-5-10 0 15,1 5 0-15,-1-5 0 0,-5 1 1 16,-6-10-1-16,-5 9 0 16,-5-4 0-16,0 4 1 15,-5 1-2-15,-5-1 1 16,-6-4 0-16,-5 4 0 15,-6 5-2-15,6 1 1 16,-11 17-1-16,0 6 1 16,6 4-1-16,5 10 1 0,5 5-1 15,5 4 1-15,11 5 0 16,11 14 0-16,10 0-1 16,11-1 1-16,5 1 0 15,5 0 1-15,6-4 0 16,-1-6 0-16,-4 5 0 15,-11-9 1-15,-11-9 0 16,-27-5 0-16,-31-1-1 16,-31 1 1-16,-33 4-1 15,-15 10 1-15,-17 0-3 16,-4-5 1-16,15-9-9 16,16-10 0-16</inkml:trace>
          <inkml:trace contextRef="#ctx0" brushRef="#br0" timeOffset="-390.0648">4144 1476 29 0,'-11'-37'14'0,"16"-20"-10"0,1 43 23 16,-1-14-27-16,5-5 1 16,1 5 0-16,0 0 1 15,-6 4-1-15,0 5 0 0,0 10 2 16,-5 14 0-16,0 18 0 15,-5 10 1-15,-5 19-1 16,-1 23 1-16,-5 14-1 16,-5 15 0-16,5 4-1 15,0 5 0-15,6-19-1 16,4 0 1-16,-4-23-3 16,4-20 1-16,1-8-4 15,0-24 0-15,0-10-4 16,5-18 1-16,5-10-3 15,-5-24 0-15,5-4-1 16,6-9 1-16,5-5 0 16,-6 0 0-16</inkml:trace>
          <inkml:trace contextRef="#ctx0" brushRef="#br0" timeOffset="-1065.789">2916 1881 21 0,'-11'-9'10'0,"11"-1"-11"16,0 1 16-16,0-1-15 15,0 1 1-15,-5-5 2 16,0 0 1-16,-1 0-2 16,1-10 0-16,0 1 3 15,0-1 0-15,-1 5 1 16,1-4 0-16,0-10 0 0,5-5 0 15,10-4-2-15,1 4 0 16,5 1-1-16,5-1 1 16,5 0-1-16,1 10 0 15,10-5-1-15,0 0 0 16,5 5-1-16,6 5 1 16,5 4-1-16,10 5 0 0,1 9-1 15,-6 10 1 1,0 4-2-16,0 10 1 0,-5 4 0 15,-10-4 0-15,-6 33 0 16,-6 4 0-16,-4 1 0 16,-11 9 0-16,-6 4-1 15,-10-4 0-15,-10 9-1 16,-11 5 1-16,-6-9 0 16,-10-5 0-16,-5-10 1 15,-16-4 0-15,5-10 1 16,-11-14 0-16,1-9 0 15,-11-14 1-15,5-14-1 16,0-6 1-16,5-8-2 16,6-19 0-16,5-1-2 15,11-4 1-15,5 0-2 16,0 0 0-16,10 5-3 16,6-1 0-16,11 1-7 15,20 9 1-15,17 5-2 0,10-10 1 16</inkml:trace>
        </inkml:traceGroup>
      </inkml:traceGroup>
    </inkml:traceGroup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10.7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779FC1-1488-4249-8560-C7AB906343F5}" emma:medium="tactile" emma:mode="ink">
          <msink:context xmlns:msink="http://schemas.microsoft.com/ink/2010/main" type="writingRegion" rotatedBoundingBox="2830,12068 7065,11922 7163,14783 2928,14929"/>
        </emma:interpretation>
      </emma:emma>
    </inkml:annotationXML>
    <inkml:traceGroup>
      <inkml:annotationXML>
        <emma:emma xmlns:emma="http://www.w3.org/2003/04/emma" version="1.0">
          <emma:interpretation id="{599249D4-9427-43A5-A5F9-1C9AD283FCE1}" emma:medium="tactile" emma:mode="ink">
            <msink:context xmlns:msink="http://schemas.microsoft.com/ink/2010/main" type="paragraph" rotatedBoundingBox="2830,12068 7065,11922 7097,12850 2861,12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28268F-6E54-403E-9752-D85917D77B7B}" emma:medium="tactile" emma:mode="ink">
              <msink:context xmlns:msink="http://schemas.microsoft.com/ink/2010/main" type="line" rotatedBoundingBox="2830,12068 7065,11922 7097,12850 2861,12996"/>
            </emma:interpretation>
          </emma:emma>
        </inkml:annotationXML>
        <inkml:traceGroup>
          <inkml:annotationXML>
            <emma:emma xmlns:emma="http://www.w3.org/2003/04/emma" version="1.0">
              <emma:interpretation id="{8D442A00-A68B-4F65-B00D-3FC0B0CA85CF}" emma:medium="tactile" emma:mode="ink">
                <msink:context xmlns:msink="http://schemas.microsoft.com/ink/2010/main" type="inkWord" rotatedBoundingBox="2830,12068 7065,11922 7097,12850 2861,129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936 51 31 0,'-41'-12'15'0,"6"35"-10"0,25-14 29 15,-4 6-34-15,4 5 1 16,2 3-1-16,5-6 1 15,6 1-2-15,5-7 0 16,8 1 1-16,15-1 0 16,11-2-1-16,3 2 1 15,0-2 0-15,-3 5 0 16,-8 4 0-16,-10 2 1 16,-11 0 0-16,-9 3 1 0,-14 0 0 15,-14-2 1-15,-11-4 0 16,-3 1 1-16,3-10-2 15,5-3 1-15,2-2-5 16,7-6 1-16,7-5-6 16,8-7 0-16,2-5-7 15,14-3 1-15</inkml:trace>
          <inkml:trace contextRef="#ctx0" brushRef="#br0" timeOffset="175.0633">1353 203 50 0,'7'76'25'0,"4"28"-31"15,-11-75 46-15,3 0-46 16,4 0 1-16,0-4-19 0,3-2 0 16,8-11 25-16,-1-12 0 15</inkml:trace>
          <inkml:trace contextRef="#ctx0" brushRef="#br0" timeOffset="926.0333">1378 97 24 0,'-7'-14'12'0,"10"19"-3"16,-3-2 19-16,0 6-26 15,0 8 1-15,-3 6 2 32,3 9 1-32,3 9-6 15,-3 7 1-15,4 1 3 16,2 4 0-16,2 1-7 0,-2-7 1 16,2-7-10-16,5-8 1 15</inkml:trace>
          <inkml:trace contextRef="#ctx0" brushRef="#br0" timeOffset="-650.7488">38 256 16 0,'-10'-15'8'16,"-1"-23"1"-16,11 33 8 0,0-1-13 16,0 1 1-16,0 5 3 15,4 3 0-15,-4 2-9 16,3 10 0-16,1 8 8 16,-1 11 1-16,4 9-3 15,-4 13 1-15,5 4-2 16,-2-2 0-16,-2-1-2 15,0-7 1-15,-4-13-2 16,0-14 0-16,-4-5-1 16,0-18 0-1,-2-18 0-15,-5-13 1 16,-3-13-1-16,4-16 0 0,0-4-1 16,6-8 1-16,8 0-1 15,6 0 1-15,11 8 0 16,9 6 0-16,9 9 0 15,2 14 0-15,-3 15 0 16,0 9 1-16,0 14-1 16,-7 11 1-16,-7 9 0 15,-13 12 0-15,-11 8-1 16,-7-3 1-16,-11-2 0 16,-10-3 0-16,-2-6-1 15,-5-12 0-15,1-11-4 16,3-6 0-16,7-3-5 15,10-5 0-15,14 1-6 16,17 2 0-16</inkml:trace>
          <inkml:trace contextRef="#ctx0" brushRef="#br0" timeOffset="-313.7779">418 314 42 0,'-4'-35'21'0,"25"-41"-26"0,-11 60 36 15,8-4-30-15,2 2 1 16,8 3 2-16,7 10 0 0,3 10-5 16,-1 10 0-16,-2 5 3 15,-7 12 1-15,-12 5-1 16,-5 4 0-16,-14-1-1 15,-15 4 0-15,-6-1 0 16,-7-8 0-16,-7-6 0 16,1-12 0-16,-5-11-1 15,4-15 1-15,3-3-3 16,12-8 0-16,5-3-4 16,11 0 0-16,14 0-8 0,13 8 1 0,8 4-1 15,11-1 0-15</inkml:trace>
          <inkml:trace contextRef="#ctx0" brushRef="#br0" timeOffset="1737.6075">1613 137 45 0,'2'0'22'0,"37"3"-15"16,-25 1 34-16,10-2-40 0,3-4 0 15,5-2-2-15,2 1 0 16,-3-5-6-16,4 8 0 15,-5-3-7-15,2 6 0 16,-1 0-1-16,-7-6 1 16</inkml:trace>
          <inkml:trace contextRef="#ctx0" brushRef="#br0" timeOffset="1554.0283">1809 123 28 0,'-14'-6'14'0,"21"21"-3"0,-3-3 15 15,-1 1-23-15,4 13 0 16,-1 6 2-16,6 9 0 0,1-1-7 16,1 7 0-16,-4-7 2 15,0 1 0 1,-6-21-12 15,-10-12 1-31</inkml:trace>
          <inkml:trace contextRef="#ctx0" brushRef="#br0" timeOffset="1874.1592">2065 48 37 0,'0'23'18'0,"10"35"-19"0,-7-38 39 0,1 6-35 16,2 9 1-16,2 2-1 15,-2 0 1-15,2-2-12 16,2-9 0-16,0-5-3 16,4-9 0-16</inkml:trace>
          <inkml:trace contextRef="#ctx0" brushRef="#br0" timeOffset="2173.8953">2299 86 36 0,'-3'17'18'0,"6"40"-15"16,1-39 26-16,0 5-26 16,2 6 0-16,12 2 3 15,-1-2 1-15,3-2-9 16,1-10 1-16,3-8 4 16,4-9 1-16,3-9-2 15,3-6 0-15,-2-10-2 0,-5-5 0 16,-6-1-1-16,-8-4 1 15,-9 4 0-15,-10-4 1 16,-12 9 1-16,-6 8 0 16,-1 10 0-16,-2 8 1 15,-1 6-1-15,-2 5 0 16,2 9-2-16,3 3 1 16,5 1-10-16,10-5 1 15,10-4-8-15,10 0 0 16</inkml:trace>
          <inkml:trace contextRef="#ctx0" brushRef="#br0" timeOffset="6210.3376">2793 435 33 0,'7'-26'16'0,"17"-40"-15"0,-17 48 24 15,3-11-25-15,1-6 1 16,-1 1 1-16,3-1 0 15,-2 3-2-15,0 4 1 16,-5 5 1-16,1 5 1 16,0 13-1-16,-3 10 1 15,-4 7-2-15,0 17 1 16,-4-6-1-16,4 5 0 0,0 4 0 16,4 0 0-16,3 0 1 15,3 3 0-15,0-6-1 16,4-6 1-16,0-6 0 15,0-3 0-15,-1-5-1 16,1-12 1-16,0-9-1 16,3-13 1-16,1-1 0 15,-1-6 0-15,4-3 0 16,0 0 1-16,-5 0-1 16,2-4 0-16,-4-5-4 15,-4 7 1-15,1 11-10 16,-1 2 1-16,0 10-6 15,-10 14 0-15</inkml:trace>
        </inkml:traceGroup>
      </inkml:traceGroup>
    </inkml:traceGroup>
    <inkml:traceGroup>
      <inkml:annotationXML>
        <emma:emma xmlns:emma="http://www.w3.org/2003/04/emma" version="1.0">
          <emma:interpretation id="{D6AB1D68-5BB9-45A5-8EB0-FDAAB04BC65A}" emma:medium="tactile" emma:mode="ink">
            <msink:context xmlns:msink="http://schemas.microsoft.com/ink/2010/main" type="paragraph" rotatedBoundingBox="2909,14281 6705,14196 6719,14828 2923,14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E2EBD9-C190-46BC-BD9F-C79566D82D28}" emma:medium="tactile" emma:mode="ink">
              <msink:context xmlns:msink="http://schemas.microsoft.com/ink/2010/main" type="line" rotatedBoundingBox="2909,14281 6705,14196 6719,14828 2923,14913"/>
            </emma:interpretation>
          </emma:emma>
        </inkml:annotationXML>
        <inkml:traceGroup>
          <inkml:annotationXML>
            <emma:emma xmlns:emma="http://www.w3.org/2003/04/emma" version="1.0">
              <emma:interpretation id="{264D9E0D-72CC-4718-A982-9E7545BA8783}" emma:medium="tactile" emma:mode="ink">
                <msink:context xmlns:msink="http://schemas.microsoft.com/ink/2010/main" type="inkWord" rotatedBoundingBox="2909,14281 6705,14196 6719,14828 2923,1491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816.6445">573 1884 25 0,'-13'26'12'0,"15"9"1"16,2-29 14-16,3 3-25 15,0 2 0-15,7 1 1 16,7-1 0-16,6-5-5 16,4-9 0-16,4-3-1 15,-4-5 1-15,3-1-9 0,5 1 1 16</inkml:trace>
          <inkml:trace contextRef="#ctx0" brushRef="#br0" timeOffset="8177.0732">1049 1602 21 0,'-16'-15'10'0,"12"21"0"16,4-3 10-16,0 5-16 15,-4 7 0-15,-2 8 1 16,-1 8 0-16,0 4-7 15,3 3 0-15,1 8 5 0,3-5 0 16,7-1-1 0,3-6 0-16,8 1-1 15,2-9 1-15,8-6-1 16,3-14 1-16,7-3-3 16,-1-6 0-16,2-3-7 15,-9-2 1-15,-2-1-5 16,3 1 1-16</inkml:trace>
          <inkml:trace contextRef="#ctx0" brushRef="#br0" timeOffset="8552.148">1388 1711 27 0,'-7'15'13'0,"10"26"-14"0,-3-30 21 0,0 6-20 16,4 9 1-16,2 3 2 15,6-3 1-15,1-3-4 16,4-5 1-16,8-5 2 16,2-3 0-16,4-10-1 15,0-12 1-15,-3-11-4 16,-4 0 1-16,0-12-2 15,-17-5 0-15,-7 0 0 16,-7 2 1-16,-10 9 1 16,-11 5 1-16,-7 10 1 15,1 8 0-15,-1 3 0 16,5 6 1-16,2 6-6 16,3 6 1-16,12-1-8 15,10 9 0-15</inkml:trace>
          <inkml:trace contextRef="#ctx0" brushRef="#br0" timeOffset="8822.3954">1944 1648 18 0,'-14'-3'9'0,"-21"6"0"0,21-1 6 16,-2 4-11-16,-15 0 1 15,-1 8 3-15,1 10 1 16,7-1-10-16,3-3 0 0,4 12 8 16,10 0 0-16,3-1-2 15,8-2 1-15,10-2-5 16,7-7 1-16,6-6-5 16,4-5 0-16,0-4-8 15,8-7 1-15,-1-5-4 16,-1-4 1-16</inkml:trace>
          <inkml:trace contextRef="#ctx0" brushRef="#br0" timeOffset="8974.1109">2113 1645 44 0,'-3'11'22'0,"-5"44"-22"16,6-37 43-16,-2 16-42 15,0 10 0-15,4-7-1 16,4 3 1-16,0-2-9 15,2-9 0-15,8-6-6 16,-4-9 1-16</inkml:trace>
          <inkml:trace contextRef="#ctx0" brushRef="#br0" timeOffset="7143.0155">76 1637 20 0,'-17'-4'10'0,"7"16"-2"16,10-7 10-1,0 5-17 1,0 1 1-16,6 6 2 16,4 6 1-16,4 9-5 15,7 15 0-15,0-1 3 16,0 5 1-16,-1-1-2 16,-3-7 1-16,-3-11-1 15,0-7 1-15,-4-22-1 0,1-14 1 16,3-6 1-16,0-12 0 15,-4-9 0-15,0-2 1 16,4-4-2-16,0-2 1 16,0 6-5-16,-4-3 1 0,3 5-7 0,1 6 0 31,7 7-8-31,3 10 0 16</inkml:trace>
          <inkml:trace contextRef="#ctx0" brushRef="#br0" timeOffset="7668.3633">528 1807 30 0,'4'0'15'0,"16"6"-9"0,-10-6 26 16,4 0-32-16,7-3 0 0,11-4-1 16,-2-1 1-16,1-4-3 15,1 4 1 1,-8 2-8 0,-11 6 0-16</inkml:trace>
          <inkml:trace contextRef="#ctx0" brushRef="#br0" timeOffset="7503.0772">535 1662 30 0,'-3'-17'15'0,"20"-6"-10"16,-10 17 29-16,3 3-32 15,8-3 1-15,5 3 2 0,5 1 0 16,3-7-8-16,1 3 1 15,-5 0 0-15,-3 4 1 16,-3-1-8-16,-7 3 0 16,-4 3-4-16,-10 8 0 15</inkml:trace>
          <inkml:trace contextRef="#ctx0" brushRef="#br0" timeOffset="7292.0414">542 1703 33 0,'0'40'16'0,"0"24"-17"15,4-47 22-15,-4 6-25 16,3 3 1-16,0-3-11 16,1-5 0-16,-4-7 14 15,-4-11 1-15</inkml:trace>
          <inkml:trace contextRef="#ctx0" brushRef="#br0" timeOffset="9332.0448">2234 1688 45 0,'17'-8'22'0,"4"-10"-16"16,-8 16 40-16,9 2-44 16,2 0 0-16,-1 5-1 15,-1 3 1-15,-2 2-10 16,4-2 0-16,3 4-7 15,1-7 1-15</inkml:trace>
          <inkml:trace contextRef="#ctx0" brushRef="#br0" timeOffset="9168.1821">2362 1671 30 0,'0'35'15'0,"10"31"-4"0,-6-51 18 0,2 1-30 15,1-1 1-15,0 0-11 16,0-4 1-16,0-2 5 16,-4-6 0-16</inkml:trace>
          <inkml:trace contextRef="#ctx0" brushRef="#br0" timeOffset="9764.1355">2655 1590 28 0,'-3'6'14'0,"6"20"1"0,0-18 11 16,-3 4-23-16,4 2 1 16,0 3 2-16,-2 1 0 0,9 2-7 15,0-2 0-15,2-4 5 16,1-2 1-16,0 2-4 16,3-8 1-16,4-6-5 15,0-8 0-15,-5-10-2 16,2 3 0-16,-8-2-1 15,1 0 0-15,-1 2 2 16,-3 1 0-16,4 5 3 16,-5 3 1-16,1 3 1 15,0 6 1-15,0 3 0 16,0 5 0-16,0 4 0 16,0 3 1-16,3 2 1 15,-3 3 1-15,-3 6 0 16,-4 0 1-16,0 0-1 15,-11-4 1-15,-6-2-5 16,-8-5 1-16,-2-6-8 16,-7-7 1-16,-4 1-10 0,10 6 1 15,1-1-2-15,5 9 0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2.2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256B3F8-FC2C-4DFA-A18C-C1C3F57BADF9}" emma:medium="tactile" emma:mode="ink">
          <msink:context xmlns:msink="http://schemas.microsoft.com/ink/2010/main" type="inkDrawing" rotatedBoundingBox="23404,14660 24182,17750 24074,17777 23296,14688" semanticType="callout" shapeName="Other">
            <msink:sourceLink direction="with" ref="{7E6DF765-140F-4CD3-BCE4-7086B62502D8}"/>
            <msink:sourceLink direction="with" ref="{430DC6AB-9EBA-421E-92AC-9BE4106F89EB}"/>
          </msink:context>
        </emma:interpretation>
      </emma:emma>
    </inkml:annotationXML>
    <inkml:trace contextRef="#ctx0" brushRef="#br0">39 63 28 0,'-21'-34'14'0,"-1"0"-8"0,22 29 15 16,0 5-19-1,0 5 0-15,5 0 1 16,12 14 1-16,-1 20-4 16,6 24 0-16,5 19 4 15,11 29 0-15,0 30 0 16,6 33 0-16,5 43 0 15,0 21 1-15,0 23-1 16,5-5 0-16,1 1-1 16,-1-15 1-16,0-20-2 15,-10-33 1-15,-1-10-4 16,1-44 1-16,5-28-10 0,-5-25 1 16,-1-43-7-1,-16-35 0-15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6.2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94B3BA9-A691-4052-BBA1-5A544D7D3876}" emma:medium="tactile" emma:mode="ink">
          <msink:context xmlns:msink="http://schemas.microsoft.com/ink/2010/main" type="writingRegion" rotatedBoundingBox="23572,9672 23653,9672 23653,9729 23572,9729"/>
        </emma:interpretation>
      </emma:emma>
    </inkml:annotationXML>
    <inkml:traceGroup>
      <inkml:annotationXML>
        <emma:emma xmlns:emma="http://www.w3.org/2003/04/emma" version="1.0">
          <emma:interpretation id="{347F8651-1DCD-422E-B63D-B339645C8E95}" emma:medium="tactile" emma:mode="ink">
            <msink:context xmlns:msink="http://schemas.microsoft.com/ink/2010/main" type="paragraph" rotatedBoundingBox="23572,9672 23653,9672 23653,9729 23572,9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6BE689-7150-4B5D-8EC0-8ECAACBAD6B5}" emma:medium="tactile" emma:mode="ink">
              <msink:context xmlns:msink="http://schemas.microsoft.com/ink/2010/main" type="line" rotatedBoundingBox="23572,9672 23653,9672 23653,9729 23572,9729"/>
            </emma:interpretation>
          </emma:emma>
        </inkml:annotationXML>
        <inkml:traceGroup>
          <inkml:annotationXML>
            <emma:emma xmlns:emma="http://www.w3.org/2003/04/emma" version="1.0">
              <emma:interpretation id="{083F6558-0AC2-4917-B7F0-1BA49BD85F46}" emma:medium="tactile" emma:mode="ink">
                <msink:context xmlns:msink="http://schemas.microsoft.com/ink/2010/main" type="inkWord" rotatedBoundingBox="23572,9672 23653,9672 23653,9729 23572,9729"/>
              </emma:interpretation>
            </emma:emma>
          </inkml:annotationXML>
          <inkml:trace contextRef="#ctx0" brushRef="#br0">4 3 5 0,'-6'-5'2'0,"23"31"-2"0,-17-26-4 0</inkml:trace>
          <inkml:trace contextRef="#ctx0" brushRef="#br0" timeOffset="164.8058">73 39 7 0,'6'10'3'0,"-12"-40"-4"15,6 35 7-15,0 0-8 16,0 5 1-16,-6-5-1 16,0 0 1-16,6 1 1 15,0-6 0-15,0 0-2 16,0 0 1-16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9.3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1EB06E-BCC9-4BA8-AB40-1918B5D3A62C}" emma:medium="tactile" emma:mode="ink">
          <msink:context xmlns:msink="http://schemas.microsoft.com/ink/2010/main" type="inkDrawing" rotatedBoundingBox="7440,11292 25649,10567 25738,12804 7530,13529" semanticType="enclosure" shapeName="Other">
            <msink:destinationLink direction="with" ref="{B95A824A-7CFF-4A2D-82A8-EBC0C833AED0}"/>
            <msink:destinationLink direction="with" ref="{80573AA2-00AB-4E63-A2F0-F795AA2434D1}"/>
            <msink:destinationLink direction="with" ref="{B8DB0249-ABEB-4709-B062-5C5048D160E6}"/>
            <msink:destinationLink direction="with" ref="{A2BA4ECE-7697-4AD2-A86E-4CC212981013}"/>
          </msink:context>
        </emma:interpretation>
      </emma:emma>
    </inkml:annotationXML>
    <inkml:trace contextRef="#ctx0" brushRef="#br0">0 768 34 0,'11'-35'17'0,"17"-22"-21"0,-15 48 19 16,8-3-16-16,10-2 1 15,3 0-1-15,5 2 1 16,9-3 0-16,7 7 0 16,10-4 0-1,8-2 0-15,13-1 4 16,18 4 0-16,17-6 3 16,31-1 0-16,24 1 1 15,24-1 1-15,28 4-1 16,24-6 0-16,27 8-4 15,40-11 1-15,15 8-4 16,32-5 1-16,24 4-1 16,27 1 0-16,29 0 1 15,27-2 0-15,24-4 1 16,21-2 1-16,20-2-1 16,18-4 1-16,9 9-1 15,1 0 0-15,0-3-2 0,3 5 1 16,-10-2-1-16,-2-3 0 15,-16 0-1-15,-23 3 1 16,-31 2-5-16,-25 1 0 16,-50 3-9-16,-61-4 1 15,-53 6-8-15,-57 7 1 16,-68 8-1-16,-60 9 1 16</inkml:trace>
    <inkml:trace contextRef="#ctx0" brushRef="#br0" timeOffset="-612.5445">522 699 35 0,'-28'-93'17'0,"31"41"-4"0,1 49 17 15,-1 6-24-15,8 12 0 0,-4 22 3 16,3 21 0-16,8 25-12 15,-5 10 1-15,-2 14 8 16,-1 5 1-16,0-5-4 16,-7-6 0-16,-3-11-2 15,0-9 0-15,0-7-4 16,4-1 1-16,0-15-8 16,2-15 0-16,12-11-8 0,2-24 0 0</inkml:trace>
    <inkml:trace contextRef="#ctx0" brushRef="#br0" timeOffset="870.326">345 1746 35 0,'11'0'17'0,"41"9"-23"0,-35-6 37 0,11 0-30 16,2 6 0-16,15 2 0 16,21 1 0-16,14-1-2 15,13-2 0-15,24 0 1 31,18-7 1-31,20-4 0 16,35-4 1-16,20-3 1 16,39 1 1-16,17-4-1 0,35-2 1 15,5-4-1-15,29-5 1 0,18 6-1 16,30-1 0-16,0-7-2 16,21 2 0-16,7-7 0 15,13 2 1-15,4-1 0 16,4-6 0-1,332-8-1 1,-153 14 1-16,-86 12-1 16,-73 5 0-16,-24 6-1 15,-20-2 1-15,-33-1-1 16,-5 3 1-16,-22 3 0 16,-9 6 1-16,-25 0-1 15,-24 0 0-15,-20-1-2 16,-22 8 0-1,-13-10-4-15,-18 0 0 16,-13-3-3-16,-14-4 1 0,-21 2-3 16,-6-1 0-16,-22 4-4 15,-24 2 1-15,-13 0 1 16,-22-3 1-16</inkml:trace>
    <inkml:trace contextRef="#ctx0" brushRef="#br0" timeOffset="1441.032">13603 55 26 0,'-10'-98'13'0,"28"-18"-11"15,-12 105 25-15,4 5-22 16,4 17 0-16,-3 24 4 16,-1 23 1-16,-3 23-11 15,0 29 1-15,-3 10 7 16,-2 14 1-16,2 13-2 16,4-3 0-16,2 3-3 15,3-8 1-15,-2-4-9 16,2-8 1-16,-2-11-13 15,0-21 1 1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1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07E48F-2172-4CFC-A07D-60B1C5C2B1E3}" emma:medium="tactile" emma:mode="ink">
          <msink:context xmlns:msink="http://schemas.microsoft.com/ink/2010/main" type="inkDrawing" rotatedBoundingBox="7955,14258 8111,15386 8024,15398 7869,14270" semanticType="callout" shapeName="Other">
            <msink:sourceLink direction="with" ref="{8A0FF3C3-D364-4963-B378-B945968BAF4A}"/>
            <msink:sourceLink direction="with" ref="{664CD422-258E-4989-8555-652ABCC553DA}"/>
          </msink:context>
        </emma:interpretation>
      </emma:emma>
    </inkml:annotationXML>
    <inkml:trace contextRef="#ctx0" brushRef="#br0">0 52 35 0,'10'-29'17'15,"0"12"-11"-15,-2 14 17 0,-4 0-21 16,-2 9 0-16,6 11 4 15,-5 14 0-15,-3 10-6 16,3 22 0-16,5 18 5 16,-2 3 0-16,-2 6-1 15,2 0 0-15,2-9-3 16,1-12 1-16,1-14-5 16,0-9 0-16,1-15-5 15,-1-13 1-15,0-13-4 16,1-13 0-16,-1-12-3 15,-7-15 1-15,-6-11 2 16,-7-12 0-16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3.6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A0FF3C3-D364-4963-B378-B945968BAF4A}" emma:medium="tactile" emma:mode="ink">
          <msink:context xmlns:msink="http://schemas.microsoft.com/ink/2010/main" type="inkDrawing" rotatedBoundingBox="7861,14055 23807,13208 23821,13470 7875,14317" shapeName="Other">
            <msink:destinationLink direction="with" ref="{3607E48F-2172-4CFC-A07D-60B1C5C2B1E3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0 634 21 0,'6'14'10'0,"26"-26"-11"16,-18 4 11-16,6-1-10 16,11 1 0-16,0-1 0 15,11 1 1 1,17-4-1-16,10 0 1 16,14-3-1-16,10 5 1 0,10-4 1 15,15-4 0-15,10 3 1 16,10 3 1-16,14 1-1 15,20-2 1-15,17-6 0 16,12 0 0-16,6-4-2 16,21 3 1-16,0-1-1 15,17-2 0-15,0 9 0 16,14-1 1-16,0 4 0 16,14 2 0-16,-7-3-1 15,16 1 0-15,2-6-1 0,2-4 1 16,8 3-2-16,-4 7 1 15,6-2-1-15,-6 1 1 16,-2 3-1-16,-9 3 1 16,-6 3-1-16,-4-2 1 15,-3-5-1-15,0 6 1 16,7-8-1-16,-11-3 0 16,11 0 0-16,-15 2 1 15,8-4-1-15,-13 8 0 0,-12-3 2 16,-10 6 0-16,-13 1-1 15,-1-2 1-15,-13 2-1 16,-7 0 0 0,0 2-3-16,-8 0 0 15,-16 0-1-15,0 3 0 16,-4-3 0-16,-14 6 0 16,-17 0-2-16,-6 3 0 0,-12 2-5 15,-13 4 1-15,-24-7-2 16,-28-2 0-16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8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1619D1-320B-4C91-9C95-6684004E8577}" emma:medium="tactile" emma:mode="ink">
          <msink:context xmlns:msink="http://schemas.microsoft.com/ink/2010/main" type="inkDrawing" rotatedBoundingBox="23269,13602 25749,13502 25753,13591 23273,13690" shapeName="Other">
            <msink:destinationLink direction="with" ref="{2A3499DE-639D-4CCA-8734-D12E0916A797}"/>
          </msink:context>
        </emma:interpretation>
      </emma:emma>
    </inkml:annotationXML>
    <inkml:trace contextRef="#ctx0" brushRef="#br0">-3 90 19 0,'-2'-4'9'0,"39"4"-9"16,-23-5 13-16,4-1-11 16,6 0 1-16,10 4 1 15,14-1 0-15,4 3-4 16,11-2 1-16,8-1 3 16,12 3 0-16,18-3-1 15,-5-6 1-15,18 1-1 16,14-4 1-16,5 4-2 15,5-4 0-15,0 7-1 16,-7 5 1-16,-7 0-1 16,-27 5 0-16,-18 4-6 15,-13-1 1-15,-14 0-7 16,-7 1 1-16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3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4CD422-258E-4989-8555-652ABCC553DA}" emma:medium="tactile" emma:mode="ink">
          <msink:context xmlns:msink="http://schemas.microsoft.com/ink/2010/main" type="inkDrawing" rotatedBoundingBox="8068,15539 25770,14585 25781,14788 8079,15741" shapeName="Other">
            <msink:destinationLink direction="with" ref="{3607E48F-2172-4CFC-A07D-60B1C5C2B1E3}"/>
            <msink:destinationLink direction="with" ref="{2A3499DE-639D-4CCA-8734-D12E0916A797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-3 602 24 0,'-3'14'12'0,"20"4"-11"0,-3-18 12 0,0 3-13 31,3 5 0-31,11-5 0 16,10-3 0-16,7 0 0 16,6 0 1-16,16 0 2 15,8-3 0-15,4-5 0 16,18-7 1-16,11 9 0 15,9-5 1-15,17 2-1 16,11 0 1-16,11 1-3 0,16 2 0 16,11-3 0-16,3-6 0 15,15-1 1-15,6-8 0 16,11 2-1-16,6 1 1 16,0-2-1-16,11 9 1 15,-3 0 0-15,9 5 0 16,1-2-2-16,7-4 0 15,-4-3 0-15,7 1 0 0,3 3-1 16,4 0 0-16,0 0 0 16,7 0 1-16,0-1-1 15,0 0 0-15,0 0 0 16,-1 4 0-16,-4 2 0 16,2-2 0-16,-4-1 0 15,-7-5 0-15,0 3 0 16,-3-5 1-16,-1 7 0 15,-3-6 0-15,0 7 0 16,-10-6 0-16,7 5 0 16,-14 1 0-16,-4-1-1 15,-9 3 1-15,-8 0-1 16,-4 1 0-16,-3 2 0 16,-17 0 1-16,1 0-1 15,-9 3 1-15,-1 3-1 16,-16 0 0-16,1 0 0 15,-18 0 1-15,5 0-1 16,-12 3 1-16,-2-3-1 0,-5 0 1 16,-9 0-1-16,2-3 1 15,-9-2 2-15,7-1 0 0,-5 3-1 0,-9 0 1 32,-1 3-1-32,-17 0 1 15,-16 0-6-15,-12 0 1 16,-12 0-8-16,-16 0 1 0,-5 3-10 15,-9 6 1-15,-12 2 0 16,-10-11 0-16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7.2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3499DE-639D-4CCA-8734-D12E0916A797}" emma:medium="tactile" emma:mode="ink">
          <msink:context xmlns:msink="http://schemas.microsoft.com/ink/2010/main" type="inkDrawing" rotatedBoundingBox="25696,13448 25769,14607 25717,14611 25643,13451" semanticType="callout" shapeName="Other">
            <msink:sourceLink direction="with" ref="{664CD422-258E-4989-8555-652ABCC553DA}"/>
            <msink:sourceLink direction="with" ref="{F21619D1-320B-4C91-9C95-6684004E8577}"/>
          </msink:context>
        </emma:interpretation>
      </emma:emma>
    </inkml:annotationXML>
    <inkml:trace contextRef="#ctx0" brushRef="#br0">18 0 25 0,'-24'12'12'0,"28"11"-9"0,-1-11 14 16,7 11-16-16,-7 8 0 16,4 13 5-16,0 13 0 0,-1 19-6 15,2 8 0-15,2 4 3 31,-4-1 1-31,-2-4-5 16,-12-4 0-16,6-8-9 16,-12-10 1-16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1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136FBF-1534-44E9-95D2-D99F2BEEC5D8}" emma:medium="tactile" emma:mode="ink">
          <msink:context xmlns:msink="http://schemas.microsoft.com/ink/2010/main" type="writingRegion" rotatedBoundingBox="2952,16156 11307,16092 11322,18035 2967,18100"/>
        </emma:interpretation>
      </emma:emma>
    </inkml:annotationXML>
    <inkml:traceGroup>
      <inkml:annotationXML>
        <emma:emma xmlns:emma="http://www.w3.org/2003/04/emma" version="1.0">
          <emma:interpretation id="{F594564E-B748-4055-82E8-6D55770679E4}" emma:medium="tactile" emma:mode="ink">
            <msink:context xmlns:msink="http://schemas.microsoft.com/ink/2010/main" type="paragraph" rotatedBoundingBox="2952,16156 11307,16092 11322,18035 2967,18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9036BF-CD70-41A5-9D39-A2DCAD8D2C0E}" emma:medium="tactile" emma:mode="ink">
              <msink:context xmlns:msink="http://schemas.microsoft.com/ink/2010/main" type="line" rotatedBoundingBox="2952,16156 11307,16092 11322,18035 2967,18100"/>
            </emma:interpretation>
          </emma:emma>
        </inkml:annotationXML>
        <inkml:traceGroup>
          <inkml:annotationXML>
            <emma:emma xmlns:emma="http://www.w3.org/2003/04/emma" version="1.0">
              <emma:interpretation id="{B6789605-1F65-4D60-83AB-9E9BBCBC1813}" emma:medium="tactile" emma:mode="ink">
                <msink:context xmlns:msink="http://schemas.microsoft.com/ink/2010/main" type="inkWord" rotatedBoundingBox="2952,16156 7101,16124 7106,16755 2956,167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 4538 27 0,'-11'4'13'0,"11"-22"-2"15,3 16 14-15,5-10-22 0,2-6 0 16,3-7 1-16,1-13 1 16,0-5-7-16,4-3 1 15,-5-4 3-15,8-2 1 16,-7 6-2-16,3 6 0 15,-3 6 0-15,0 11 1 16,3 17 0-16,7 20 0 16,11 19 0-16,7 18 1 15,-5 15-2-15,-3 4 0 0,-2-7-3 16,-8-8 0-16,-11-12-6 16,-9-12 0-16,-10-16-7 15,-12-12 1 1</inkml:trace>
          <inkml:trace contextRef="#ctx0" brushRef="#br0" timeOffset="161.08">186 4335 39 0,'-18'-12'19'0,"22"14"-16"15,6-2 32-15,4 7-33 16,7-4 1-16,7-3-1 16,6-3 1-16,5-4-7 15,5 2 1-15,5-3 0 16,-8 8 0-16,1-3-7 15,3 6 0-15,3-3-3 16,-3-3 0-16</inkml:trace>
          <inkml:trace contextRef="#ctx0" brushRef="#br0" timeOffset="342.9158">849 4098 39 0,'-24'5'19'0,"-21"21"-21"0,27-17 36 16,-2 14-30-16,-4 8 0 15,-1 4 2-15,9-1 0 16,2 14-9-16,10-8 1 16,11-9 3-16,10-8 0 15,15-2-7-15,2-16 0 16,7-5-8-16,8-11 0 16</inkml:trace>
          <inkml:trace contextRef="#ctx0" brushRef="#br0" timeOffset="522.9913">1050 4195 30 0,'-39'7'15'0,"9"29"-5"15,26-21 18-15,0 8-25 16,1 13 0-16,6 1 0 16,7-6 1-16,8-2-8 15,6-3 1-15,7-9-2 16,4-8 1-16,7-9-8 15,2-3 1-15</inkml:trace>
          <inkml:trace contextRef="#ctx0" brushRef="#br0" timeOffset="702.5948">1346 4190 21 0,'-3'37'10'0,"14"12"-5"0,-5-35 11 16,4-3-17-16,4 11 1 16,-3-10-6-16,-1-4 0 15,-3-5 3-15,4-3 0 16</inkml:trace>
          <inkml:trace contextRef="#ctx0" brushRef="#br0" timeOffset="881.8309">1388 4161 36 0,'-7'-6'18'0,"17"-8"-20"0,-3 9 36 0,0-2-32 15,7 2 0-15,6 2 0 16,8 3 0-16,7 0-6 16,-1 0 0-16,-3 3-4 15,-7-3 1-15,-6 2-5 16,-11-4 1-16</inkml:trace>
          <inkml:trace contextRef="#ctx0" brushRef="#br0" timeOffset="1190.119">1395 4210 38 0,'-7'20'19'0,"17"-3"-22"16,-6-17 35-16,6 3-32 16,7-3 0-1,4-3-1-15,7 1 1 16,-4 2-3-16,-4 0 0 15,-6 2-3-15,-10 4 1 16,-8 2-1-16,-2 1 1 16,-4 2 1-16,-4 4 0 15,0 1 5-15,-4 4 0 16,5 0 3-16,2 3 1 16,0 0 0-16,5-3 1 15,2-6-1-15,4-2 0 0,10-4-3 16,12-4 0-16,5-11-5 15,7-1 1-15,1-4-9 16,7-8 1-16,-1 0-1 16,-7-3 1-16</inkml:trace>
          <inkml:trace contextRef="#ctx0" brushRef="#br0" timeOffset="1391.8971">1810 4172 28 0,'-11'-3'14'0,"-10"6"-18"0,14 0 27 15,-3 3-23-15,0 5 0 16,0 7 3-1,-2 2 1-15,6 0-2 16,-1 6 0-16,7 10 4 16,3-5 0-16,5-5 0 15,8 3 0-15,5-9-2 16,3 0 0-16,4-9-5 0,0-11 0 16,-1-8-5-16,-6-7 0 15,0-2-4-15,-4-6 1 16,-3-5-4-16,-4-7 0 15</inkml:trace>
          <inkml:trace contextRef="#ctx0" brushRef="#br0" timeOffset="1513.1688">1958 4136 36 0,'-7'48'18'0,"20"47"-20"0,-9-75 33 16,3 6-32-16,0 7 1 15,0-11-10-15,3-7 1 0,0-1 4 16,4-8 0-16</inkml:trace>
          <inkml:trace contextRef="#ctx0" brushRef="#br0" timeOffset="1976.0683">2027 4195 23 0,'-35'23'11'0,"15"12"-1"0,16-30 18 16,4 7-24-16,0-1 0 15,7 1 2-15,4-6 0 16,2-4-8-16,11-2 0 16,4-8 4-16,3 0 0 15,-3-1-5-15,-5 1 1 16,-2 1-2-16,-11-1 0 16,-10 8-1-16,-4 8 0 15,-6 1 2-15,-4 6 1 16,-6 1 3-16,0 6 0 0,-1 4 3 15,4 3 1-15,3-4 2 16,7 1 0-16,7-6-1 16,10-2 0-16,8-10-2 15,6 1 0-15,7-6-10 16,6-9 0-16,15-8-8 0,0 8 0 16</inkml:trace>
          <inkml:trace contextRef="#ctx0" brushRef="#br0" timeOffset="1692.5429">1968 4187 46 0,'0'0'23'0,"7"-12"-26"15,0 9 43-15,3-2-41 16,7-4 1-16,7-2-5 15,4 0 1-15,3-1 0 16,-3 0 1-16,-5 3-6 16,-6 4 0-16,-3 2-4 15,-10 6 0-15</inkml:trace>
          <inkml:trace contextRef="#ctx0" brushRef="#br0" timeOffset="2678.6445">2371 4210 35 0,'-10'12'17'0,"13"51"-13"0,-3-47 24 0,4 15-28 31,3-3 1-31,-1 4 0 0,2-6 0 0,-2-3-1 16,-2-6 0-16,-4-8 1 15,-4-4 0-15,-2-10-1 16,-2-10 0-16,2-11 0 16,-1-5 1-16,3-6-2 15,4-4 1-15,7-3 0 16,3 4 1-16,8 2 0 16,-1 12 0-16,-3 4-1 15,0 7 1-15,0 9-1 16,-4 6 0-16,0 3-1 0,-2 4 0 15,-6 1-1-15,2-5 1 16,3 11-1-16,0-3 1 16,3 4 1-16,7 2 0 31,1 9 0-31,2 5 1 16,-2 4-1-16,-5 6 1 15,-2-9-1-15,-4 2 0 0,-3-8-4 16,-2-9 0-16,6-5-7 15,-2-9 0-15</inkml:trace>
          <inkml:trace contextRef="#ctx0" brushRef="#br0" timeOffset="3283.9376">2474 4187 30 0,'-13'-15'15'0,"-1"-10"-10"16,14 19 21-16,0-6-25 16,0 1 1-16,7-1 2 15,-3 1 0-15,2 2-5 16,4 4 1-16,4 2 2 15,4 3 1-15,6 0-2 0,3 5 1 0,5 1-2 16,-5 8 1-16,-6 1-1 31,-7-1 1-31,-11 6 0 16,-9 3 0-16,-8-3 0 16,-7 7 1-16,-3-7-1 15,0-9 1-15,0 4-4 16,-1-7 1-16,8 1-6 0,4-4 1 15,5-2-7-15,12 0 0 16</inkml:trace>
          <inkml:trace contextRef="#ctx0" brushRef="#br0" timeOffset="3746.7352">2768 4409 29 0,'-10'-14'14'0,"10"-49"-8"0,4 43 18 16,-1-13-23-16,0 4 1 15,5-3 2-15,-2 4 0 16,4 7-3-16,4 10 0 15,4 8 4-15,5 6 0 16,-1 8-2-16,5 10 1 16,1 2-2-16,-4 2 1 15,0 5-4-15,-7 1 1 0,-3-1-5 16,-4 1 0-16,1-2-8 16,-4-9 1-16,3 9-2 0,-3-6 1 15</inkml:trace>
          <inkml:trace contextRef="#ctx0" brushRef="#br0" timeOffset="3914.0592">2778 4276 44 0,'-2'0'22'0,"12"9"-22"0,0-4 46 0,4 4-46 16,3 1 1-16,3-2-1 15,5 0 0-15,3-1-5 16,2-4 0-16,5-1-9 15,3-4 1-15,0-4-1 16,-3-11 1-16</inkml:trace>
          <inkml:trace contextRef="#ctx0" brushRef="#br0" timeOffset="4184.801">2993 4181 39 0,'-10'0'19'0,"16"3"-18"0,4-3 35 16,1 0-36-16,3-3 0 15,10 3-6-15,8 0 0 16,9-2-1-16,0 2 1 16,11 0-6-16,0-4 1 0</inkml:trace>
          <inkml:trace contextRef="#ctx0" brushRef="#br0" timeOffset="4037.5786">3228 4164 35 0,'-4'11'17'0,"4"32"-23"15,0-28 33-15,4 5-28 16,0 0 0-16,-2 3-8 0,2-2 0 15,0-1 5-15,-8-11 0 16</inkml:trace>
        </inkml:traceGroup>
        <inkml:traceGroup>
          <inkml:annotationXML>
            <emma:emma xmlns:emma="http://www.w3.org/2003/04/emma" version="1.0">
              <emma:interpretation id="{AF558007-B517-4E7A-86FD-31BB54548F78}" emma:medium="tactile" emma:mode="ink">
                <msink:context xmlns:msink="http://schemas.microsoft.com/ink/2010/main" type="inkWord" rotatedBoundingBox="7413,16141 8259,16135 8261,16513 7416,16519">
                  <msink:destinationLink direction="with" ref="{E9B1614E-D06E-45F4-AE23-4BE525AF950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319.3301">3546 4124 52 0,'-8'23'26'0,"-12"25"-34"15,16-33 54-15,1 8-47 16,0-3 1-16,-1 3-11 16,4 0 0-16,0-5 2 15,14-10 1-15</inkml:trace>
          <inkml:trace contextRef="#ctx0" brushRef="#br0" timeOffset="4651.4842">3605 4213 30 0,'-4'32'15'0,"18"13"-6"0,-8-34 15 15,5 0-22-15,3 6 0 16,3-6 1-16,4-2 1 16,3-12-5-16,0-3 0 15,0-11 1-15,0-5 1 16,-3-6-2-16,-4 2 1 15,-3 1-1-15,-10-2 0 16,-12 4 0-16,-12 6 1 16,-4 6 1-16,-11 8 0 15,1 9 0-15,-1-1 1 0,7 4-2 16,8 9 1-16,-1-2-3 16,11 7 0-16,6-6-10 0,12 1 1 15</inkml:trace>
          <inkml:trace contextRef="#ctx0" brushRef="#br0" timeOffset="4935.514">3905 4147 41 0,'0'17'20'0,"3"3"-23"15,0-9 31-15,5 9-28 16,2 0 1-16,0 3 2 0,1-2 0 16,3-1-2-16,0-7 1 15,-1-13 2-15,1 0 0 16,0-11 1-16,0-9 0 16,0-3 0-16,-4 7 1 15,0-2-1-15,0-2 1 16,1 6-1-16,-5-4 0 15,2 1-3-15,-5 0 1 16,4-3-12-16,-1 0 1 16,8 8-11-16,0 1 0 15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9.3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B1614E-D06E-45F4-AE23-4BE525AF9508}" emma:medium="tactile" emma:mode="ink">
          <msink:context xmlns:msink="http://schemas.microsoft.com/ink/2010/main" type="inkDrawing" rotatedBoundingBox="8774,16028 26033,14739 26131,16047 8871,17336" semanticType="callout" shapeName="Other">
            <msink:sourceLink direction="with" ref="{AF558007-B517-4E7A-86FD-31BB54548F78}"/>
          </msink:context>
        </emma:interpretation>
      </emma:emma>
    </inkml:annotationXML>
    <inkml:trace contextRef="#ctx0" brushRef="#br0">268 840 12 0,'-24'-29'6'0,"-4"-20"1"0,25 37 7 15,-4 1-13-15,0 2 1 16,4 2 1-16,-4 1 1 16,0 3-4-16,-4 3 0 15,1 6 4-15,0 7 0 16,3 16 0-16,-4 9 0 15,1 20 1-15,3 11 0 16,1 15-1-16,6 2 1 16,3-5-2-16,0-3 0 15,4-20-1-15,0-9 0 16,0-8-3-16,0-15 1 16,0-3-5-16,-1-17 1 0,2-17-1 15,-5-13 0-15,-6-2-1 16,-1-17 1-16,-2 2 1 0,-5-5 0 15,0-3 3-15,1 11 0 16,0-3 0-16,-4-2 1 0,-3-8-1 16,-1 1 1-16,1-11 0 15,0 0 1-15,6-2 1 16,5 11 1-16,2 13 1 16,4 4 0-16,4 6 0 15,2 0 1-15,5 9-1 16,3 2 0-16,3-2-1 15,10 9 0-15,12-9-2 32,5 8 1-32,9-3 0 15,16 12 0-15,3 1 0 0,4 2 0 16,11 0-1-16,6 2 1 16,13 8-1-16,2-8 1 0,13-2-2 15,7 0 1-15,12 0-1 16,10-2 0-16,1-5 1 15,18 7 0-15,8-8-1 16,2 5 1-16,11-2 0 16,11 1 0-16,6 1 0 15,6-2 0-15,8-7-1 16,4 1 0-16,6-1 0 16,7 1 0-16,5-1 0 15,5 3 1-15,1-3-1 16,6 7 0-16,-3-3 0 0,4-4 1 15,3 0-1-15,-4-5 0 16,7 2 0-16,-2 3 0 16,2-1 0-16,1 1 1 15,0 6-1-15,-1-3 0 16,-7 3 0-16,5 1 0 16,-2-4 0-1,-5 0 0-15,-8-3 0 16,-3 4 0-16,-8-4 0 15,5 4 0-15,-4-4 0 16,-8 1 0-16,-6 2 0 16,-4-2 0-16,4-1 0 15,-6 1 1-15,-15-4-2 16,4-3 1-16,-11 4-1 16,-17-4 1-16,4 2-1 15,-25 4 1-15,1 3-1 0,-12 0 0 0,-6 4-2 16,-6-1 1-1,-8 3-3-15,-7-3 0 16,-13 3-3-16,-7 1 0 16,-8-4-1-16,-9 0 0 0,-8 3-1 15,-17 3 1-15,-13 3 0 16,-21 9 0-16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29E9E7-D220-49A6-8F1B-7E38EA580850}" emma:medium="tactile" emma:mode="ink">
          <msink:context xmlns:msink="http://schemas.microsoft.com/ink/2010/main" type="inkDrawing" rotatedBoundingBox="8984,17276 25675,16784 25680,16974 8990,17466" shapeName="Other">
            <msink:destinationLink direction="with" ref="{D42DF86D-075B-4482-AAF9-7773A4CB41AF}"/>
            <msink:destinationLink direction="with" ref="{CE3B2980-A446-40C0-B32D-339C1A5831FC}"/>
          </msink:context>
        </emma:interpretation>
      </emma:emma>
    </inkml:annotationXML>
    <inkml:trace contextRef="#ctx0" brushRef="#br0">-2 336 23 0,'-4'-3'11'0,"18"14"-11"0,-6-11 22 31,33 7-22-31,14-5 0 16,11 7 1-16,3 0 1 0,10-1-1 15,14-2 1-15,15 3 1 16,12-3 1-16,18-4-1 16,18-2 1-16,12-8-1 15,19-1 0-15,10 0-2 16,14 0 1-16,3 1 0 16,10 0 0-16,7 1 0 15,-2 4 1-15,2 3 0 16,3 3 0-16,1-3 0 15,10 0 0-15,0 0-2 16,7-8 1-16,1-7-2 0,2 4 0 0,-6 2 1 16,6 0 0-16,-17 4 0 15,1 2 1-15,-12 3-1 16,12 0 1-16,-8 3-1 16,1-3 1-16,5-3-1 15,-8-6 0-15,2 1-1 31,-7-4 1-31,11 1-1 0,-10-4 1 16,9 6-1-16,-2-3 1 16,-11-2-1-16,-1 0 1 15,-2 5-1-15,6 0 1 16,-9-3-1-16,-2 4 1 16,-2-4-1-16,-4 9 0 15,-7-2 0-15,-3 5 1 16,-10-3-1-16,-7-3 1 15,-1 3-1-15,-9-3 1 0,-16-2-1 16,2-1 1-16,-8 0-1 16,-6 1 0-16,-14-1 0 15,-4 0 0-15,-10 3 0 16,-3 0 0-16,-15 4-2 16,-6-1 0-16,-11 3-5 15,-10-3 1-15,-14-6-10 16,-16 9 0-16,-12-3 0 15,-10-20 0-15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1.1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DF86D-075B-4482-AAF9-7773A4CB41AF}" emma:medium="tactile" emma:mode="ink">
          <msink:context xmlns:msink="http://schemas.microsoft.com/ink/2010/main" type="inkDrawing" rotatedBoundingBox="25840,16980 25955,15459 25980,15461 25865,16981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94 46 17 0,'-6'-23'8'0,"8"6"-2"16,-2 10 11-16,0 7-16 16,-2 4 1-16,-2 7 3 15,0 12 1-15,1 17-6 16,-4 18 0-16,0 8 5 16,0 15 0-16,0 23-1 15,-4 6 1-15,4 6-2 16,-3-4 1-16,7-2-7 15,-1-15 1-15,0 1-9 0,-6-33 1 0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9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5C689F-E0CD-4A3B-8BCA-89C2ECC453FD}" emma:medium="tactile" emma:mode="ink">
          <msink:context xmlns:msink="http://schemas.microsoft.com/ink/2010/main" type="inkDrawing" rotatedBoundingBox="20095,13711 23728,9514 24333,10038 20700,14234" semanticType="callout" shapeName="Other">
            <msink:sourceLink direction="to" ref="{2086C95C-B2CA-4D98-987E-99E3C08BD028}"/>
            <msink:sourceLink direction="from" ref="{6058B4E5-B655-4E27-9F93-DF237C46EF88}"/>
          </msink:context>
        </emma:interpretation>
      </emma:emma>
    </inkml:annotationXML>
    <inkml:trace contextRef="#ctx0" brushRef="#br0">3227 0 10 0,'0'0'5'0,"-18"5"4"16,18-5-9-16,0 0 4 15,-5 5 0-15,5-5 3 16,0 0 0-16,0 0-8 15,0 0 0-15,0 6 7 0,0 4 0 16,0 16-1-16,-6 15 0 16,0 20-1-16,-6 11 0 15,1 15 0-15,-18 21 0 16,-11 31-1-16,-24 40 0 16,-17 26-1-16,-23 11 0 15,-23 20 0-15,0-10 0 16,-23-6 1-16,-17 16 1 15,-6-5-1-15,-12 10 1 16,6-4-1-16,-11 9 0 16,-18-10-1-16,0-10 0 0,0-26-2 15,-5-31 0-15,-1-36-6 16,18-35 1-16,28-26-10 16,30-41 0-16</inkml:trace>
    <inkml:trace contextRef="#ctx0" brushRef="#br0" timeOffset="857.835">196 3710 31 0,'6'-5'15'0,"-6"5"-7"0,0 5 15 15,-6 5-22-15,0 11 1 16,-5-1 0-16,-12 1 1 15,-6 5-4-15,-12-6 1 16,-11 6 2-16,-5-1 0 16,-7 6 0-16,-5-5 1 15,11 5-2-15,6-1 1 0,6 1-1 16,0 0 0-16,11-10-1 16,12 4 1-16,12-4 1 15,5 4 0-15,17 1 2 16,18 5 1-16,17 0 1 15,18-6 0-15,11 11 0 16,6 5 1-16,-6 0-5 16,0 0 1-16,-12 0-17 15,7 0 0-15,-18-10-4 16,-18 0 0-16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0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E88348-F199-40E2-BD2F-44657FB4015C}" emma:medium="tactile" emma:mode="ink">
          <msink:context xmlns:msink="http://schemas.microsoft.com/ink/2010/main" type="inkDrawing" rotatedBoundingBox="9157,17319 9242,17279 9248,17292 9163,17331" shapeName="Other"/>
        </emma:interpretation>
      </emma:emma>
    </inkml:annotationXML>
    <inkml:trace contextRef="#ctx0" brushRef="#br0">65-5 2 0,'-24'0'1'0,"-11"22"-2"0,29-19 1 16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2.5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3BE7F7-2AEB-4EB2-B827-4C4455F1EFC5}" emma:medium="tactile" emma:mode="ink">
          <msink:context xmlns:msink="http://schemas.microsoft.com/ink/2010/main" type="inkDrawing" rotatedBoundingBox="9979,11602 10169,13328 10143,13330 9954,11605" shapeName="Line"/>
        </emma:interpretation>
      </emma:emma>
    </inkml:annotationXML>
    <inkml:trace contextRef="#ctx0" brushRef="#br0">-4 0 25 0,'0'66'12'0,"11"53"0"16,-4-76 12-16,3 26-20 15,1 26 1-15,2 21 1 16,-2 6 0-16,-1-2-10 15,3-4 0-15,1-16-2 0,0 2 1 16,3-13-6 0,0-11 0-16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1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5A824A-7CFF-4A2D-82A8-EBC0C833AED0}" emma:medium="tactile" emma:mode="ink">
          <msink:context xmlns:msink="http://schemas.microsoft.com/ink/2010/main" type="inkDrawing" rotatedBoundingBox="12167,11222 12423,13143 12335,13154 12079,1123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7 50 26 0,'-11'-53'13'0,"11"29"-4"16,0 24 14-16,4 15-20 16,-4 16 1-16,4 29 1 15,2 25 0-15,8 15-6 16,0 17 0-16,-1 7 5 15,-2-1 0-15,-1-2-2 16,4-13 0-16,4-3-3 0,6-17 0 16,-3-8-6-16,3-7 1 0,0-4-7 15,0-18 1-15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5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0573AA2-00AB-4E63-A2F0-F795AA2434D1}" emma:medium="tactile" emma:mode="ink">
          <msink:context xmlns:msink="http://schemas.microsoft.com/ink/2010/main" type="inkDrawing" rotatedBoundingBox="14130,11284 14346,12892 14282,12901 14067,11292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25 20 26 0,'-24'-20'13'0,"20"29"-3"0,8 5 17 16,0 24-26-16,-1 14 1 15,4 28 0-15,3 13 1 0,1 17-3 16,3 2 0-16,0 3 1 16,2 7 1-16,9-10-6 15,-1-2 1-15,6-12-8 16,-2-14 1-16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0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1A991E-43B3-41AC-9891-53CF92483994}" emma:medium="tactile" emma:mode="ink">
          <msink:context xmlns:msink="http://schemas.microsoft.com/ink/2010/main" type="inkDrawing" rotatedBoundingBox="16504,11202 16624,12840 16593,12843 16473,11204" shapeName="Line"/>
        </emma:interpretation>
      </emma:emma>
    </inkml:annotationXML>
    <inkml:trace contextRef="#ctx0" brushRef="#br0">16-4 12 0,'-14'0'6'0,"6"41"8"16,12-21-2-16,4 12-9 15,-2 20 1-15,0 17 4 16,6 20 0-16,-2 18-9 16,-4 12 1-16,-2 2 5 15,1 9 0-15,3-14-4 16,-2-4 1-16,8-22-11 16,6-15 0-16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4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8DB0249-ABEB-4709-B062-5C5048D160E6}" emma:medium="tactile" emma:mode="ink">
          <msink:context xmlns:msink="http://schemas.microsoft.com/ink/2010/main" type="inkDrawing" rotatedBoundingBox="18827,11094 18968,12655 18899,12661 18758,11101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14 14 28 0,'-11'-17'14'0,"11"29"-7"0,3 2 15 16,5 21-20-16,2 25 1 16,-3 18 1-16,0 20 1 0,3 21-6 15,-6 8 1-15,-1 2 2 16,4-8 1-16,8-11-7 15,1-23 1-15,9-18-8 16,3-14 1-16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8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FE9DC5-51C3-49FE-9109-94E2B9C83573}" emma:medium="tactile" emma:mode="ink">
          <msink:context xmlns:msink="http://schemas.microsoft.com/ink/2010/main" type="inkDrawing" rotatedBoundingBox="20716,11061 20863,12619 20716,12632 20569,11075" shapeName="Other"/>
        </emma:interpretation>
      </emma:emma>
    </inkml:annotationXML>
    <inkml:trace contextRef="#ctx0" brushRef="#br0">50 0 28 0,'-39'8'14'0,"29"38"-4"0,10-31 17 16,0 28-23-16,0 21 0 16,4 20 4-16,-4 17 1 15,6 17-11-15,-2 6 0 0,2-2 3 0,12-10 0 0,7-14-13 16,10-17 1-16,3-20-3 15,0-24 0-15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5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A4ECE-7697-4AD2-A86E-4CC212981013}" emma:medium="tactile" emma:mode="ink">
          <msink:context xmlns:msink="http://schemas.microsoft.com/ink/2010/main" type="inkDrawing" rotatedBoundingBox="22929,10973 22965,12678 22936,12679 22900,1097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-20 0 23 0,'-13'26'11'0,"20"78"-2"15,-1-61 17-15,1 26-22 16,-1 20 0-16,-3 27 1 16,1 8 0-16,-8 10-8 15,4-7 0-15,-3-7-5 16,6-13 0-16,4-14-3 15,-7-24 1-15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0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3BCF30-F9E0-4FA2-B925-643D776A1788}" emma:medium="tactile" emma:mode="ink">
          <msink:context xmlns:msink="http://schemas.microsoft.com/ink/2010/main" type="inkDrawing" rotatedBoundingBox="10008,14067 10314,15606 10236,15621 9931,14082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 0 33 0,'0'12'16'0,"-4"42"-8"0,4-27 17 15,4 22-22-15,3 17 0 0,7 21 3 16,3 17 0-16,4 5-8 31,0 3 1-31,7-8 1 16,-2-5 0-16,-2-10-11 16,4-10 1-16,-1-16-3 15,1-17 0-15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4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0BF959-BCFC-415B-B79E-E8B19D64E6FE}" emma:medium="tactile" emma:mode="ink">
          <msink:context xmlns:msink="http://schemas.microsoft.com/ink/2010/main" type="inkDrawing" rotatedBoundingBox="12376,13956 12500,15348 12467,15350 12344,13959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19-1 30 0,'-21'8'15'0,"29"33"-9"0,-2-26 27 16,8 97-27 0,-4 12 0-16,0 15 0 15,-3-4 0-15,3-2-13 16,0-17 0-16,6-21-3 15,8-17 0-15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1.0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45D0FC1-9DE8-41D1-8015-83544EEE47E6}" emma:medium="tactile" emma:mode="ink">
          <msink:context xmlns:msink="http://schemas.microsoft.com/ink/2010/main" type="inkDrawing" rotatedBoundingBox="9764,9575 12121,5334 12866,5748 10508,9988" semanticType="verticalRange" shapeName="Other">
            <msink:sourceLink direction="with" ref="{A51F1847-5211-4CF4-82AC-5CB42FBFEB2F}"/>
            <msink:destinationLink direction="to" ref="{CB3118EC-39C4-4F99-B020-B0E053D522F3}"/>
          </msink:context>
        </emma:interpretation>
      </emma:emma>
    </inkml:annotationXML>
    <inkml:trace contextRef="#ctx0" brushRef="#br0">2776 123 23 0,'12'-35'11'0,"-18"-12"-4"0,12 37 11 16,5-5-15-16,-11 15 0 15,0-11 0-15,-5 6 0 16,-13 10-5-16,-11 16 1 15,-11 5 2-15,-18 10 0 16,-11 20 0-16,0 16 0 16,-1 15 0-16,7 16 0 0,5 15 0 15,6 0 0-15,0-5 0 16,12 5 0 0,-1 10-1-16,13 10 0 0,-1-4-1 15,6 4 1-15,0-9 0 16,-6-1 1-16,0 0-1 15,6 1 1-15,-6 14 0 16,0-9 0-16,0-11 1 16,-17 0 0-16,-6 0 0 15,-17 5 1-15,-12-4 0 16,6 9 1-16,-12-10-1 16,-22-10 1-16,-7-10-1 15,-17-1 0-15,-11-15-1 16,-6-20 0-16,-6-5-2 15,0 4 1-15,6 6-6 0,12 0 1 16,22 15-10-16,30 1 0 16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9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B3D9B9-A596-4AAA-B27F-75114762D45E}" emma:medium="tactile" emma:mode="ink">
          <msink:context xmlns:msink="http://schemas.microsoft.com/ink/2010/main" type="inkDrawing" rotatedBoundingBox="14595,13737 14727,15166 14621,15176 14489,13747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55 34 30 0,'-24'-34'15'0,"7"45"-1"0,9 7 14 16,2 14-22 0,6 25 0-16,4 24 3 15,-2 26 1-15,6 5-13 0,2 13 0 16,4-3 3-16,3-15 1 15,3-13-12-15,4-18 0 16,4-22-4-16,-7-28 0 16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7.5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12D54C5-DA80-4E6B-AEC2-9221123198CC}" emma:medium="tactile" emma:mode="ink">
          <msink:context xmlns:msink="http://schemas.microsoft.com/ink/2010/main" type="inkDrawing" rotatedBoundingBox="16856,13655 17069,15148 17027,15154 16813,13661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-3 0 38 0,'-3'15'19'0,"17"77"-20"0,-7-54 33 0,10 20-31 16,1 13 1-16,-2 16 0 16,2 9 1-16,-1 4-5 15,-3 7 1-15,-4 0-3 16,-3-6 1-16,0 3-9 15,0-9 1-15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7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CAFF3-56DF-44DF-9370-8025B7DB72BF}" emma:medium="tactile" emma:mode="ink">
          <msink:context xmlns:msink="http://schemas.microsoft.com/ink/2010/main" type="inkDrawing" rotatedBoundingBox="20971,13406 21063,14807 21006,14811 20914,13410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1-5 35 0,'-3'-3'17'0,"3"52"-14"16,3-31 25-16,-3 14-26 16,0 17 0-16,0 17 3 15,4 15 1-15,3 11-7 16,-4 7 1-16,1 3 2 0,3-7 0 16,0 0-7-16,6-12 0 15,9-7-8-15,2-10 1 16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348DE7B-4E03-480B-BB29-F2C9135DA37B}" emma:medium="tactile" emma:mode="ink">
          <msink:context xmlns:msink="http://schemas.microsoft.com/ink/2010/main" type="inkDrawing" rotatedBoundingBox="18884,13654 18923,15244 18880,15245 18841,13655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7 0 27 0,'0'38'13'0,"-6"74"-6"15,6-72 14-15,3 27-17 16,-3 26 0-16,0 1 3 16,0 10 0-16,3 12-10 15,-3 0 1-15,4-12 1 16,3-3 0-16,8-17-10 16,2-15 1-16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9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E1DC618-47FB-4621-AFA7-0A1BBBA46E42}" emma:medium="tactile" emma:mode="ink">
          <msink:context xmlns:msink="http://schemas.microsoft.com/ink/2010/main" type="inkDrawing" rotatedBoundingBox="23130,13637 23272,14971 23259,14973 23117,13639" shapeName="Line"/>
        </emma:interpretation>
      </emma:emma>
    </inkml:annotationXML>
    <inkml:trace contextRef="#ctx0" brushRef="#br0">9 7 34 0,'-10'-12'17'0,"10"17"-11"0,4-2 25 15,-4 6-27 1,3 20 0-16,0 17 2 16,7 18 0-16,4 14-7 0,-4 17 0 15,1 17 5 1,0 4 0-16,3-3-8 0,-4-7 0 16,0-14-10-16,0-5 1 15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C4D411-57FB-4E66-B0C0-C4E99A1707DD}" emma:medium="tactile" emma:mode="ink">
          <msink:context xmlns:msink="http://schemas.microsoft.com/ink/2010/main" type="inkDrawing" rotatedBoundingBox="10348,16129 10541,17493 10434,17508 10241,16144" shapeName="Other"/>
        </emma:interpretation>
      </emma:emma>
    </inkml:annotationXML>
    <inkml:trace contextRef="#ctx0" brushRef="#br0">24 8 16 0,'-13'-12'8'0,"-1"12"1"16,14 0 8-16,0 0-14 15,0 6 0-15,3 9 5 16,4 16 0-16,3 21-9 0,1 20 1 15,-1 27 5-15,3 10 0 0,-2 10-1 32,-4-9 0-32,-1-6-5 15,8-12 1-15,10-26-11 0,4-10 1 16,-1-28-2-16,1-16 1 16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4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581F0C3-9FAB-4491-A4D7-9AED5791B04E}" emma:medium="tactile" emma:mode="ink">
          <msink:context xmlns:msink="http://schemas.microsoft.com/ink/2010/main" type="inkDrawing" rotatedBoundingBox="12561,16057 12654,17223 12619,17225 12526,16059" shapeName="Line"/>
        </emma:interpretation>
      </emma:emma>
    </inkml:annotationXML>
    <inkml:trace contextRef="#ctx0" brushRef="#br0">0 0 37 0,'-7'15'18'0,"11"69"-21"0,2-56 36 16,1 21-28-16,0 14 0 16,-3 16 1-16,-2 2 0 15,2 8-9-15,0 3 0 16,2-11 0-16,3-15 0 15,8-8-10-15,-4-9 0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8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BA6B8-0DE7-4E98-97D7-148B46FCB383}" emma:medium="tactile" emma:mode="ink">
          <msink:context xmlns:msink="http://schemas.microsoft.com/ink/2010/main" type="inkDrawing" rotatedBoundingBox="14628,16084 14708,17404 14682,17406 14602,16086" shapeName="Line"/>
        </emma:interpretation>
      </emma:emma>
    </inkml:annotationXML>
    <inkml:trace contextRef="#ctx0" brushRef="#br0">-1 0 24 0,'0'6'12'0,"10"63"0"0,-3-40 10 16,0 17-19-16,-1 24 0 16,-2 25 3-16,0 9 0 15,0 5-8-15,-4-8 1 16,3-2-2-16,5-7 1 16,5-19-8-16,1-22 0 15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4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2903EB0-A4C3-43E5-90BE-2529E52A74AF}" emma:medium="tactile" emma:mode="ink">
          <msink:context xmlns:msink="http://schemas.microsoft.com/ink/2010/main" type="inkDrawing" rotatedBoundingBox="17267,15895 17344,17013 17293,17016 17216,15898" shapeName="Line"/>
        </emma:interpretation>
      </emma:emma>
    </inkml:annotationXML>
    <inkml:trace contextRef="#ctx0" brushRef="#br0">0 0 43 0,'3'20'21'0,"0"17"-17"15,-3-17 35-15,0 21-36 16,4 11 0-16,0 12 1 15,-4 10 1-15,0 13-8 16,3-1 1-16,4-5-5 16,7 6 1-16,3-9-9 15,7-6 1-15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9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342B6C-E0BC-4D25-9B2A-3901B44C2CD4}" emma:medium="tactile" emma:mode="ink">
          <msink:context xmlns:msink="http://schemas.microsoft.com/ink/2010/main" type="inkDrawing" rotatedBoundingBox="19071,15713 19126,17050 19066,17052 19010,15716" semanticType="callout" shapeName="Line"/>
        </emma:interpretation>
      </emma:emma>
    </inkml:annotationXML>
    <inkml:trace contextRef="#ctx0" brushRef="#br0">24-8 27 0,'-17'-3'13'0,"10"32"1"16,7-14 13-16,0 16-23 15,0 16 0-15,0 14 4 0,4 23 0 16,-4 20-10-16,0 2 0 15,3 1 5-15,4-6 1 16,3-11-10-16,0-9 1 16,8-23-9-16,-1-15 1 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3.5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118EC-39C4-4F99-B020-B0E053D522F3}" emma:medium="tactile" emma:mode="ink">
          <msink:context xmlns:msink="http://schemas.microsoft.com/ink/2010/main" type="inkDrawing" rotatedBoundingBox="10198,9013 12763,13695 12171,14019 9606,9338" semanticType="callout" shapeName="Other">
            <msink:sourceLink direction="from" ref="{4C1070A6-B92D-4E43-A93A-D753A7015278}"/>
            <msink:sourceLink direction="to" ref="{345D0FC1-9DE8-41D1-8015-83544EEE47E6}"/>
          </msink:context>
        </emma:interpretation>
      </emma:emma>
    </inkml:annotationXML>
    <inkml:trace contextRef="#ctx0" brushRef="#br0">2556 3961 23 0,'0'6'11'0,"-6"14"-3"15,6-15 11-15,-6 0-16 16,0 6 1-16,-5-6 2 15,-1-5 1-15,-5-5-8 16,-12-6 1-16,-6-19 6 16,-5-1 1-16,-12-10-2 15,-6-11 1-15,-11-14-2 16,-12-11 1-16,0-16-2 0,1-9 0 16,-7-27-2-1,-10-9 0-15,-7-26-1 0,6-26 1 16,17 5-1-16,-6-10 0 15,12 0 0-15,6 0 0 16,6 5 0-16,-1 0 0 16,1-15-1-16,-1-5 1 15,-11-1-1-15,-6 1 1 16,-5 15-1-16,-13 15 1 16,1 27-1-16,-5 24 1 0,-12 27-6 15,-1 20 1-15,-5 35-10 16,-6 37 0-16</inkml:trace>
    <inkml:trace contextRef="#ctx0" brushRef="#br0" timeOffset="-1667.0411">300-852 18 0,'0'5'9'0,"6"-5"-1"0,-6 0 9 0,0 11-15 16,0 4 0-16,-6 0 3 15,-5 16 1-15,-6 10-7 16,-7 0 1-16,1 0 3 16,-5 6 1-16,-1-1-1 15,0-5 0-15,-6 0-2 16,1 0 1-16,-1 0-2 16,0-5 1-16,1-5-1 15,11-6 1-15,-1-4 0 16,7-6 0-16,6 6 2 15,11-11 0 1,34 5 1 0,12 6 1-16,12-6-1 15,0-4 0-15,11-1-8 0,18 0 1 16,5 21-10-16,-23-11 0 16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4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C24A027-571B-41B1-A588-04AEC7E86021}" emma:medium="tactile" emma:mode="ink">
          <msink:context xmlns:msink="http://schemas.microsoft.com/ink/2010/main" type="inkDrawing" rotatedBoundingBox="21207,15698 21367,16973 21290,16982 21130,15707" shapeName="Other"/>
        </emma:interpretation>
      </emma:emma>
    </inkml:annotationXML>
    <inkml:trace contextRef="#ctx0" brushRef="#br0">1-5 44 0,'-7'8'22'0,"18"36"-20"0,-9-21 35 16,2 12-35-16,2 31 1 15,2 12 3-15,-2 12 0 0,2 2-8 0,-2 8 1 16,4-13 2-16,0-4 1 16,4-11-10-16,6-8 1 15,8-21-9 1,-4-19 0-16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3B2980-A446-40C0-B32D-339C1A5831FC}" emma:medium="tactile" emma:mode="ink">
          <msink:context xmlns:msink="http://schemas.microsoft.com/ink/2010/main" type="inkDrawing" rotatedBoundingBox="23478,15592 23563,17009 23491,17013 23406,15596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8 2 27 0,'-6'-18'13'0,"2"50"2"0,4-3 12 0,0 5-23 16,0 19 0-16,0 18 5 15,0 13 1-15,4 15-12 16,-1 4 1-16,0 7 6 16,5-12 0-16,6-6-8 15,2-11 1-15,6-15-13 16,-2-5 1-16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4.24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67E49D-BCF1-4F07-B1A4-1508569391A5}" emma:medium="tactile" emma:mode="ink">
          <msink:context xmlns:msink="http://schemas.microsoft.com/ink/2010/main" type="writingRegion" rotatedBoundingBox="16986,12575 16976,14776 16708,14775 16718,12574"/>
        </emma:interpretation>
      </emma:emma>
    </inkml:annotationXML>
    <inkml:traceGroup>
      <inkml:annotationXML>
        <emma:emma xmlns:emma="http://www.w3.org/2003/04/emma" version="1.0">
          <emma:interpretation id="{80384715-413C-4F1F-A732-8347F04D9F21}" emma:medium="tactile" emma:mode="ink">
            <msink:context xmlns:msink="http://schemas.microsoft.com/ink/2010/main" type="paragraph" rotatedBoundingBox="16986,12575 16976,14776 16708,14775 16718,12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42E198-B2A2-4651-9610-2BE20CED8D4A}" emma:medium="tactile" emma:mode="ink">
              <msink:context xmlns:msink="http://schemas.microsoft.com/ink/2010/main" type="line" rotatedBoundingBox="16986,12575 16976,14776 16708,14775 16718,12574"/>
            </emma:interpretation>
          </emma:emma>
        </inkml:annotationXML>
        <inkml:traceGroup>
          <inkml:annotationXML>
            <emma:emma xmlns:emma="http://www.w3.org/2003/04/emma" version="1.0">
              <emma:interpretation id="{B135E150-E57E-486E-BA4A-0301CBC336A2}" emma:medium="tactile" emma:mode="ink">
                <msink:context xmlns:msink="http://schemas.microsoft.com/ink/2010/main" type="inkWord" rotatedBoundingBox="16986,12575 16985,12922 16716,12920 16718,12574"/>
              </emma:interpretation>
            </emma:emma>
          </inkml:annotationXML>
          <inkml:trace contextRef="#ctx0" brushRef="#br0">234 1659 29 0,'-17'5'14'0,"12"-1"-5"0,5-4 15 16,0-9-22-16,5 2 1 15,-5 7 0 1,0 0 0-16,4 7-4 0,4 13 0 16,1 9 3-16,-1 4 0 15,-4 0-2-15,1 1 1 16,-5-4 1-16,0-12 0 16,0-7-1-16,-5-14 1 15,1-16 0-15,-4-14 0 16,-1 0 0-16,5-5 1 15,4 1-2-15,0 4 0 16,9 10 0-16,-1 12 1 16,5 11-1-16,-1 8 0 0,1 18 0 15,-5 7 0-15,0 4-1 16,-3 1 1-16,-5-5 0 16,0-7 0-16,-5-8-1 15,1-14 1-15,0-15-1 0,-1-15 0 16,5-7 0-16,5-12 0 15,8-7 0-15,-1 4 0 16,9 7-1-16,4 4 1 0,-4 19 0 16,4 18 0-16,-4 15 0 15,-9 3 1-15,-4 15-1 16,-8 11 1-16,-4 1 0 16,-8 0 0-16,-9-8 0 31,-4-7 0-31,0-12-1 15,0-10 1-15,8-16-1 16,4-14 0-16,10-7 0 0,6 2 0 0,10-2 0 16,4 3 0-16,12 7 0 15,-4 8 1-15,0 8 0 16,-4-1 1-16,-4 15-1 16,-9 7 1-16,-8 12-1 15,-5-1 0-15,-7 5 0 16,-4-4 1-16,-1-4-1 15,-4-8 0-15,0-11-2 16,4-7 1-16,1-11-8 16,8-11 1-16,3-7-10 15,13 14 0-15</inkml:trace>
        </inkml:traceGroup>
        <inkml:traceGroup>
          <inkml:annotationXML>
            <emma:emma xmlns:emma="http://www.w3.org/2003/04/emma" version="1.0">
              <emma:interpretation id="{2DE01F60-7512-4726-91EA-55486768F3A6}" emma:medium="tactile" emma:mode="ink">
                <msink:context xmlns:msink="http://schemas.microsoft.com/ink/2010/main" type="inkWord" rotatedBoundingBox="16968,14405 16967,14776 16713,14775 16714,14404"/>
              </emma:interpretation>
            </emma:emma>
          </inkml:annotationXML>
          <inkml:trace contextRef="#ctx0" brushRef="#br0" timeOffset="884.6017">238 3349 41 0,'-13'-19'20'0,"17"-26"-13"0,5 30 25 16,3 1-29-16,1-1 1 16,4 8 0-16,7 7 0 0,6 7-6 15,3 15 1-15,-4 4 3 16,-7 1 1-16,-6 9-2 16,-8 1 1-16,-8 1-1 15,-12-5 0-15,-5-4 1 16,-8-6 0-16,-4-9 0 15,-4-5 1-15,8-14-2 16,4-10 1-16,-1-7-1 16,6 0 1-16,8 0-1 15,3-11 0-15,10 6-1 16,7 1 1-16,5 15 0 16,0 0 0-16,4 19 0 15,-1-1 0-15,-3 11 0 16,0 12 0-16,-9 4 0 0,-8 3 0 15,-4-4 0-15,-13-11 1 16,1 1-2-16,-6-5 1 16,1-14-1-16,1-11 1 0,-1-12-1 15,4-11 0-15,4 4 0 16,10-7 0-16,3 4 0 16,8 6 0-16,9 0 0 15,4 16 0-15,7 7 1 16,2 4 0-16,-5-1-1 15,0 12 1-15,-8 8 0 16,-9 3 0-16,-4 0 0 16,-8-1 1-16,-4-6-1 15,-5-3 0-15,-4-13 0 0,-7-6 0 16,2-13-1 0,6-3 0-16,3-6 0 15,9 10 0-15,4-3 0 16,4 3 0-16,4-1 0 15,5 9 1-15,0 3 0 16,-1-3 0-16,-4 7-4 16,1 0 1-16,3-4-15 15,10-11 0-15,-10-3-4 0,-4-11 0 16</inkml:trace>
        </inkml:traceGroup>
      </inkml:traceGroup>
    </inkml:traceGroup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34.6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CA9FA5-F2B0-4548-8659-879FC53386E6}" emma:medium="tactile" emma:mode="ink">
          <msink:context xmlns:msink="http://schemas.microsoft.com/ink/2010/main" type="writingRegion" rotatedBoundingBox="16482,10719 29492,10218 29525,11071 16515,11572"/>
        </emma:interpretation>
      </emma:emma>
    </inkml:annotationXML>
    <inkml:traceGroup>
      <inkml:annotationXML>
        <emma:emma xmlns:emma="http://www.w3.org/2003/04/emma" version="1.0">
          <emma:interpretation id="{8D05B8EE-DA83-47AC-9635-A9E48C14DAAE}" emma:medium="tactile" emma:mode="ink">
            <msink:context xmlns:msink="http://schemas.microsoft.com/ink/2010/main" type="paragraph" rotatedBoundingBox="16482,10719 29492,10218 29525,11071 16515,11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BC6353-832D-4B14-A249-F86C6DEF7E5E}" emma:medium="tactile" emma:mode="ink">
              <msink:context xmlns:msink="http://schemas.microsoft.com/ink/2010/main" type="line" rotatedBoundingBox="16482,10719 29492,10218 29525,11071 16515,11572"/>
            </emma:interpretation>
          </emma:emma>
        </inkml:annotationXML>
        <inkml:traceGroup>
          <inkml:annotationXML>
            <emma:emma xmlns:emma="http://www.w3.org/2003/04/emma" version="1.0">
              <emma:interpretation id="{D5137286-EEFA-4B1B-8C38-4ECFD0BD9F7B}" emma:medium="tactile" emma:mode="ink">
                <msink:context xmlns:msink="http://schemas.microsoft.com/ink/2010/main" type="inkWord" rotatedBoundingBox="16494,11030 16714,11021 16733,11497 16512,115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42-20 30 0,'-29'7'15'0,"33"1"-1"15,-4-5 15-15,0 8-27 16,-4 8 1-16,-1 7 4 16,2-1 0-16,-2 13-8 15,5 6 1-15,0-2 5 0,5 2 1 16,3-4-2-16,4-2 0 16,5-5-2-16,8-14 0 15,0-12-2-15,0-14 1 16,0-8-1-16,-4-26 1 15,-4 4-1-15,-5-7 0 16,-3-9 0-16,-9 2 1 16,-5 6-1-16,-3 8 1 15,0 4 0-15,-1 3 0 16,-3 4-1-16,-5 11 0 16,-3 11-1-16,-10 4 1 0,1 11-6 15,4 1 0-15,8 6-11 16,9-7 0-16</inkml:trace>
        </inkml:traceGroup>
        <inkml:traceGroup>
          <inkml:annotationXML>
            <emma:emma xmlns:emma="http://www.w3.org/2003/04/emma" version="1.0">
              <emma:interpretation id="{4B1FA575-5319-46A1-BD8A-FABA40B6D84E}" emma:medium="tactile" emma:mode="ink">
                <msink:context xmlns:msink="http://schemas.microsoft.com/ink/2010/main" type="inkWord" rotatedBoundingBox="18269,10895 18750,10876 18766,11283 18285,113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46.7065">1633 43 42 0,'12'11'21'0,"9"-4"-19"0,-12-7 25 16,4-7-27 0,3-8 0-16,1-7 0 15,-1-8 1-15,-3-11-1 16,-1 4 0-16,-4 0 0 16,-3 11 1-16,-1 7 0 15,-4 12 1-15,-4 11 0 0,-1 10 0 16,5 6 0-16,0 2 0 15,5 3-1-15,3 5 1 16,1 4-2-16,-1 3 1 16,-8-8-1-16,-4-7 0 15,-5 0-1-15,-3-2 0 16,-9-2-1-16,0 1 1 16,-4-8-1-16,5 0 1 15,-2-4 0-15,9-3 0 0,5-1 2 16,4 1 1-16,8 3 2 0,9-3 1 15,8-4 1-15,4 0 1 16,4 4 1-16,8-4 0 16,9 0-4-16,5 0 1 15,-1-8-13-15,-1 1 0 0,10-15-11 16,-4 0 1 0</inkml:trace>
        </inkml:traceGroup>
        <inkml:traceGroup>
          <inkml:annotationXML>
            <emma:emma xmlns:emma="http://www.w3.org/2003/04/emma" version="1.0">
              <emma:interpretation id="{7E32DBD7-01F4-49E2-866A-CE1A426E6446}" emma:medium="tactile" emma:mode="ink">
                <msink:context xmlns:msink="http://schemas.microsoft.com/ink/2010/main" type="inkWord" rotatedBoundingBox="20088,10822 20584,10803 20600,11216 20103,112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59.3868">3333-106 27 0,'-30'-18'13'0,"30"0"2"15,4 6 6-15,5-3-18 16,8-3 1-16,-1 3 1 16,1-4 0-16,4 8-6 15,4 0 1-15,0 8 3 0,0 6 1 16,-1 5-3-16,2 6 1 15,-9 9-3-15,-5-1 1 16,-12 0-2-16,-9-3 0 16,-3 3 0-16,-9 0 0 15,5 0 1-15,-5 0 1 16,0 1 0-16,4-1 0 16,0-3 2-16,5-1 1 15,4 1 1-15,12-1 1 16,0 1 0-16,5-4 1 0,7-4-1 15,14 0 0-15,6-7-5 16,15-8 1-16,3-14-14 16,1-4 0-16,7-12-4 15,-4 1 1-15</inkml:trace>
        </inkml:traceGroup>
        <inkml:traceGroup>
          <inkml:annotationXML>
            <emma:emma xmlns:emma="http://www.w3.org/2003/04/emma" version="1.0">
              <emma:interpretation id="{A2EAE29F-3EA7-4647-8F70-BDF1E49C8241}" emma:medium="tactile" emma:mode="ink">
                <msink:context xmlns:msink="http://schemas.microsoft.com/ink/2010/main" type="inkWord" rotatedBoundingBox="21913,10758 22211,10747 22229,11211 21931,1122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73.9153">5003-232 35 0,'-22'-3'17'0,"27"-23"-13"15,-1 22 26-15,4-4-29 16,10 1 0-16,2-1 1 16,14 1 0-16,3 0-4 15,0 3 1-15,-3 8 0 16,-9 3 0-16,-8 4-2 16,-9 5 0-16,-12 6 0 15,-13 3 0-15,0-6 1 16,5-1 0-16,0 1 0 0,3-4 1 15,5 0 0-15,8 0 0 16,8-1 1-16,6 5 0 16,7 3-1-16,0 4 1 15,-9 4 0-15,-3-8 0 16,-13 0 3-16,-17-3 0 16,-8-1 2-16,-4-2 0 15,-5-2 1-15,1-3 1 16,0-3-3-16,-1-4 1 15,13-8-10-15,13-4 0 16</inkml:trace>
        </inkml:traceGroup>
        <inkml:traceGroup>
          <inkml:annotationXML>
            <emma:emma xmlns:emma="http://www.w3.org/2003/04/emma" version="1.0">
              <emma:interpretation id="{2A69752A-DC59-49FE-8B97-2BFB23CDDB07}" emma:medium="tactile" emma:mode="ink">
                <msink:context xmlns:msink="http://schemas.microsoft.com/ink/2010/main" type="inkWord" rotatedBoundingBox="23706,10627 23958,10617 23980,11171 23727,11180"/>
              </emma:interpretation>
              <emma:one-of disjunction-type="recognition" id="oneOf4">
                <emma:interpretation id="interp4" emma:lang="" emma:confidence="0">
                  <emma:literal>"</emma:literal>
                </emma:interpretation>
                <emma:interpretation id="interp5" emma:lang="" emma:confidence="0">
                  <emma:literal>h</emma:literal>
                </emma:interpretation>
                <emma:interpretation id="interp6" emma:lang="" emma:confidence="0">
                  <emma:literal>4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k</emma:literal>
                </emma:interpretation>
              </emma:one-of>
            </emma:emma>
          </inkml:annotationXML>
          <inkml:trace contextRef="#ctx0" brushRef="#br0" timeOffset="2816.3403">6656-399 21 0,'-16'-22'10'0,"24"25"11"16,-8-3-6-1,0 4-12-15,4 4 0 0,-4 3 1 16,0 8 1-16,0 10-6 16,-4 8 0-16,-1 8 4 15,2 3 1-15,3 0 0 16,3-3 0-16,2-8-1 16,8-11 0-16,7-15-1 15,6-11 1-15,2-8-1 16,6 5 0-16,-1-1-1 15,-8 0 0-15,-3 4 1 16,-6 8 0-16,-8 10 0 16,-8 16 0-16,0-1-6 15,0-3 1-15,4-12-12 0,1-11 1 0</inkml:trace>
        </inkml:traceGroup>
        <inkml:traceGroup>
          <inkml:annotationXML>
            <emma:emma xmlns:emma="http://www.w3.org/2003/04/emma" version="1.0">
              <emma:interpretation id="{E8A13E5F-751A-478B-9183-FCF4FA0AC06E}" emma:medium="tactile" emma:mode="ink">
                <msink:context xmlns:msink="http://schemas.microsoft.com/ink/2010/main" type="inkWord" rotatedBoundingBox="25472,10373 26107,10349 26130,10955 25495,10979"/>
              </emma:interpretation>
              <emma:one-of disjunction-type="recognition" id="oneOf5">
                <emma:interpretation id="interp9" emma:lang="" emma:confidence="0">
                  <emma:literal>567</emma:literal>
                </emma:interpretation>
                <emma:interpretation id="interp10" emma:lang="" emma:confidence="0">
                  <emma:literal>5 . 7</emma:literal>
                </emma:interpretation>
                <emma:interpretation id="interp11" emma:lang="" emma:confidence="0">
                  <emma:literal>5 6 7</emma:literal>
                </emma:interpretation>
                <emma:interpretation id="interp12" emma:lang="" emma:confidence="0">
                  <emma:literal>57</emma:literal>
                </emma:interpretation>
                <emma:interpretation id="interp13" emma:lang="" emma:confidence="0">
                  <emma:literal>5 C 7</emma:literal>
                </emma:interpretation>
              </emma:one-of>
            </emma:emma>
          </inkml:annotationXML>
          <inkml:trace contextRef="#ctx0" brushRef="#br0" timeOffset="3368.9325">8426-525 31 0,'-58'-4'15'0,"12"19"-3"15,34-8 13-15,0 13-23 0,-1 5 0 16,4 1-1 0,9 0 1-16,13 1-4 15,8 2 1-15,13-7 2 16,7 0 0-16,0 4-2 0,-3 1 1 15,-5-2 0-15,-11 5 1 16,-10-4 0-16,-16-4 0 16,-13-3 0-16,-8-4 1 15,-9-4-2-15,-2-4 1 16,-7-7-3-16,5-7 0 16,10-12-8-16,7-11 1 15,12-3-4-15,5-4 1 16</inkml:trace>
          <inkml:trace contextRef="#ctx0" brushRef="#br0" timeOffset="3519.3764">8461-584 54 0,'3'7'27'0,"43"-7"-36"0,-25-3 56 0,0-5-52 15,13-3 0-15,24-7-23 16,4-2 0-16,1 2 29 15,8-4 1-15</inkml:trace>
        </inkml:traceGroup>
        <inkml:traceGroup>
          <inkml:annotationXML>
            <emma:emma xmlns:emma="http://www.w3.org/2003/04/emma" version="1.0">
              <emma:interpretation id="{0F7FB045-2A30-4878-A5AC-CEF26E5822A9}" emma:medium="tactile" emma:mode="ink">
                <msink:context xmlns:msink="http://schemas.microsoft.com/ink/2010/main" type="inkWord" rotatedBoundingBox="27321,10387 27808,10369 27836,11115 27350,11134"/>
              </emma:interpretation>
            </emma:emma>
          </inkml:annotationXML>
          <inkml:trace contextRef="#ctx0" brushRef="#br0" timeOffset="4228.0904">10009-69 43 0,'-29'8'21'0,"33"-16"-28"15,4 1 40-15,9 0-32 16,12 10 0 0,5 1 1-16,3 3 0 15,-3 4-3-15,-5 8 1 16,-12 0 1-16,-9 7 0 16,-16-8 0-16,-1-7 1 15,-16-7 0-15,-8-8 0 16,-1-10 1-16,1-9 1 15,8 1-1-15,0-8 1 16,12-3-1-16,5 0 1 16,8-5-2-16,8-6 0 15,9-4-3-15,8-8 1 0,13 1-6 16,12-13 0-16,5 6-8 16,15 6 0-16,10-3-2 15,-1 6 0-15</inkml:trace>
        </inkml:traceGroup>
        <inkml:traceGroup>
          <inkml:annotationXML>
            <emma:emma xmlns:emma="http://www.w3.org/2003/04/emma" version="1.0">
              <emma:interpretation id="{A58B80A1-CB1B-484C-9DB4-304D30FC3F5E}" emma:medium="tactile" emma:mode="ink">
                <msink:context xmlns:msink="http://schemas.microsoft.com/ink/2010/main" type="inkWord" rotatedBoundingBox="29118,10418 29499,10403 29525,11071 29144,11086"/>
              </emma:interpretation>
            </emma:emma>
          </inkml:annotationXML>
          <inkml:trace contextRef="#ctx0" brushRef="#br0" timeOffset="4754.1411">11617-480 39 0,'17'-7'19'0,"29"-31"-26"16,-21 19 35-16,4-3-29 15,8-3 1-15,-3 6 2 16,-5 7 0-16,-4 12-1 16,-8 12 1-16,-9 7 2 0,-4 21 1 15,-4 9 1-15,-4 13 0 0,0 17-2 16,0-6 1-16,4 2-7 16,0-8 0-16,0-16-8 15,4-10 0-15,4-14-6 16,5-9 1-16</inkml:trace>
          <inkml:trace contextRef="#ctx0" brushRef="#br0" timeOffset="4916.0237">11730-221 52 0,'33'11'26'0,"26"4"-38"16,-43-11 51-1,9 0-47-15,8-1 1 16,5 1-19-16,8-8 0 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50.8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7B5C8D-6F43-4921-9553-080D1EAC0CAC}" emma:medium="tactile" emma:mode="ink">
          <msink:context xmlns:msink="http://schemas.microsoft.com/ink/2010/main" type="writingRegion" rotatedBoundingBox="22461,16050 21974,12364 22397,12308 22884,15994"/>
        </emma:interpretation>
      </emma:emma>
    </inkml:annotationXML>
    <inkml:traceGroup>
      <inkml:annotationXML>
        <emma:emma xmlns:emma="http://www.w3.org/2003/04/emma" version="1.0">
          <emma:interpretation id="{06F3518B-F79F-43AB-99AF-5F0DFEA44F15}" emma:medium="tactile" emma:mode="ink">
            <msink:context xmlns:msink="http://schemas.microsoft.com/ink/2010/main" type="paragraph" rotatedBoundingBox="22461,16050 21974,12364 22397,12308 22884,15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AE0594-8AFA-46FF-91A6-D09B2868BFF1}" emma:medium="tactile" emma:mode="ink">
              <msink:context xmlns:msink="http://schemas.microsoft.com/ink/2010/main" type="line" rotatedBoundingBox="22461,16050 21974,12364 22397,12308 22884,15994"/>
            </emma:interpretation>
          </emma:emma>
        </inkml:annotationXML>
        <inkml:traceGroup>
          <inkml:annotationXML>
            <emma:emma xmlns:emma="http://www.w3.org/2003/04/emma" version="1.0">
              <emma:interpretation id="{71D22CC4-C3D9-4867-A296-D9517378FD0A}" emma:medium="tactile" emma:mode="ink">
                <msink:context xmlns:msink="http://schemas.microsoft.com/ink/2010/main" type="inkWord" rotatedBoundingBox="22461,16050 22429,15807 22790,15759 22822,16002"/>
              </emma:interpretation>
              <emma:one-of disjunction-type="recognition" id="oneOf0">
                <emma:interpretation id="interp0" emma:lang="" emma:confidence="0">
                  <emma:literal>so</emma:literal>
                </emma:interpretation>
                <emma:interpretation id="interp1" emma:lang="" emma:confidence="0">
                  <emma:literal>B</emma:literal>
                </emma:interpretation>
                <emma:interpretation id="interp2" emma:lang="" emma:confidence="0">
                  <emma:literal>sa</emma:literal>
                </emma:interpretation>
                <emma:interpretation id="interp3" emma:lang="" emma:confidence="0">
                  <emma:literal>ro</emma:literal>
                </emma:interpretation>
                <emma:interpretation id="interp4" emma:lang="" emma:confidence="0">
                  <emma:literal>Boi</emma:literal>
                </emma:interpretation>
              </emma:one-of>
            </emma:emma>
          </inkml:annotationXML>
          <inkml:trace contextRef="#ctx0" brushRef="#br0">106 1525 40 0,'-29'15'20'0,"16"-26"-22"16,13 0 38-16,4-4-32 16,5 1 1-16,3-5 2 15,9 3 1-15,9 2-10 16,3 3 1-16,0 7 5 16,5 11 0-16,0 4-2 15,-5 8 1-15,-8 4-2 16,-12-5 1-16,-5 1-1 15,-8-5 0-15,-8 1 0 16,-13-8 0-16,-4-3 1 16,0 0 0-16,-5-1-1 0,9-6 1 15,9-8-1-15,8 0 1 16,8-8 0-16,8 5 0 16,6 3-1-16,10 3 1 0,2 12-1 15,-1 3 0-15,-4 8 0 16,-4-4 1-16,-4 7-1 15,-9-3 0-15,-13 0 0 16,-7-3 0-16,-12-9 1 16,-10 5 0-16,-8-4 0 15,-4-4 1-15,5 7 0 0,6-7 1 16,7 0-3-16,7-7 1 16,8 3-3-16,13-12 1 15,16-17-12-15,14-15 0 16,12-15-10-16,3 8 0 15</inkml:trace>
        </inkml:traceGroup>
        <inkml:traceGroup>
          <inkml:annotationXML>
            <emma:emma xmlns:emma="http://www.w3.org/2003/04/emma" version="1.0">
              <emma:interpretation id="{C581FCDB-5134-45EB-AD8A-64C25D102967}" emma:medium="tactile" emma:mode="ink">
                <msink:context xmlns:msink="http://schemas.microsoft.com/ink/2010/main" type="inkWord" rotatedBoundingBox="22366,14327 22342,14144 22635,14106 22659,14288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615.2032">97 35 39 0,'-24'-19'19'0,"15"-25"-18"15,9 26 29-15,4-2-28 16,5 5 0-16,3 2 4 0,5-6 0 16,4 5-7-16,0-1 1 15,4 15 4-15,-4 0 0 16,0 7-1-16,-5 15 0 16,-3-3-1-16,-8 2 0 15,-10 6-1-15,-8-5 1 16,-12-4-1-16,-8-7 1 15,-5-4 0-15,0-7 0 16,9-3-1-16,4-12 1 16,5 4 0-16,7-7 0 0,0-5 0 15,9 4 0-15,8 8 0 16,9 5 0-16,8 6 0 16,5 3 0-16,-2 7-1 15,1 5 0-15,-9 0 0 0,2 1 0 16,-10-2 0-16,-12 1 1 15,-5-4 0-15,-12 0 0 16,-4-4 0-16,0-10 0 16,0-1-1-16,4-7 0 15,5 0-1-15,3 0 0 16,4-4-3-16,6-4 1 16,11 4-9-1,9 4 1-15,16 4-10 16,0 18 1-16,-4 16-1 15,-4 9 0-15</inkml:trace>
        </inkml:traceGroup>
        <inkml:traceGroup>
          <inkml:annotationXML>
            <emma:emma xmlns:emma="http://www.w3.org/2003/04/emma" version="1.0">
              <emma:interpretation id="{408877BB-1077-42A5-AB57-F46FD3E032D3}" emma:medium="tactile" emma:mode="ink">
                <msink:context xmlns:msink="http://schemas.microsoft.com/ink/2010/main" type="inkWord" rotatedBoundingBox="22068,12648 22030,12357 22288,12323 22326,1261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256.9441">-174-1558 29 0,'-4'-31'14'0,"21"-9"-9"0,-13 29 22 0,0 3-25 16,4 1 1-1,0 3 1-15,1 1 1 16,-1-1-7-16,0 4 1 16,-3 4 4-16,-5-1 0 15,-5 5-2-15,-3-1 1 16,-4 0-1-16,-5-3 1 0,-4 0 0 15,0-8 1-15,1 0-1 16,2-7 1-16,6-3 0 16,4-1 0-16,3-8-1 15,10-3 1-15,12 0-2 16,8 8 1-16,4 7-1 16,0 7 1-16,-4 4-1 15,-3 19 0-15,-6-1 0 16,-4 4 0-16,-7 8 0 15,-5 4 1-15,-9-1-1 0,-12-4 0 16,-8-3 1-16,-4-3 0 16,-1-8-1-16,5-15 0 15,-1-15-1-15,6-15 0 16,11-3-1-16,9-1 1 16,12-3-1-16,13 4 0 15,8 7 1-15,5 18 1 16,-1 12 0-16,-12 11 0 15,0 7 1-15,-5 8 0 16,-11 7 1-16,-13 4 0 0,-14-8-1 16,-2 1 0-16,-1-12 0 15,-5-11 0 1,-3-11-8 0,8-7 1-16,12-8-9 15,9-7 0-15,8 7-6 16,13 7 1-16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6.05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3D83DAB-8A7C-4D90-B103-6DF84E6FB4AF}" emma:medium="tactile" emma:mode="ink">
          <msink:context xmlns:msink="http://schemas.microsoft.com/ink/2010/main" type="writingRegion" rotatedBoundingBox="18505,12683 18764,12683 18764,12998 18505,12998"/>
        </emma:interpretation>
      </emma:emma>
    </inkml:annotationXML>
    <inkml:traceGroup>
      <inkml:annotationXML>
        <emma:emma xmlns:emma="http://www.w3.org/2003/04/emma" version="1.0">
          <emma:interpretation id="{1D5374AD-D987-4CBB-9903-645A975B7343}" emma:medium="tactile" emma:mode="ink">
            <msink:context xmlns:msink="http://schemas.microsoft.com/ink/2010/main" type="paragraph" rotatedBoundingBox="18505,12683 18764,12683 18764,12998 18505,12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08B99A-E4E4-43F7-9017-B59136811AA1}" emma:medium="tactile" emma:mode="ink">
              <msink:context xmlns:msink="http://schemas.microsoft.com/ink/2010/main" type="line" rotatedBoundingBox="18505,12683 18764,12683 18764,12998 18505,12998"/>
            </emma:interpretation>
          </emma:emma>
        </inkml:annotationXML>
        <inkml:traceGroup>
          <inkml:annotationXML>
            <emma:emma xmlns:emma="http://www.w3.org/2003/04/emma" version="1.0">
              <emma:interpretation id="{B4D3FAEA-EE51-4364-9324-FD52396EEB37}" emma:medium="tactile" emma:mode="ink">
                <msink:context xmlns:msink="http://schemas.microsoft.com/ink/2010/main" type="inkWord" rotatedBoundingBox="18505,12683 18764,12683 18764,12998 18505,129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2163 1843 31 0,'-42'14'15'0,"38"-25"-5"15,0 8 16-15,-1-9-25 16,-3-6 1-16,4-11 1 15,8 3 0-15,9 4-3 16,8 3 0-16,4 8 3 16,-9 11 0-16,6 22 0 15,-10 4 1-15,-4 12-1 16,-4 1 0-16,-8-2 0 0,-4-3 1 16,-4-11-1-16,-6-12 0 15,2-22 0-15,-1-4 0 16,5-16-1-16,-1-5 0 15,9-1-1-15,0 7 1 16,12 4-1-16,5 8 0 16,4 3 0-16,-1 15 1 0,1 11-1 0,-1 8 0 15,-3-1 0-15,-9 5 1 16,-4-2-1 0,-12 5 0-16,-5-11 0 15,-12 0 0-15,-1-8-1 16,1-3 1-16,1-12-1 15,6-10 0-15,6-15-1 16,8 4 1-16,8-5-2 16,8 1 1-16,17 3 0 15,8 7 0-15,0 12 0 16,-4 15 0-16,1 3 1 16,-5 13 0-16,-9 13 1 15,-8 7 0-15,-3-2 0 16,-13 2 1-16,-13 0-1 15,-9-2 1-15,-3-16-1 16,0-14 0-16,0-19-1 16,3-15 0-16,6-8-1 15,6-11 1-15,10 13 0 16,8 2 0-16,13 8 0 0,3 3 1 16,5 4-1-16,4 8 1 15,0 0-2-15,0-1 0 16,1 1-9-16,-6 3 0 15,9-8-9-15,-16 9 1 0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7:01.5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9E00AD-BDD0-4883-8A32-75DB7057B78E}" emma:medium="tactile" emma:mode="ink">
          <msink:context xmlns:msink="http://schemas.microsoft.com/ink/2010/main" type="writingRegion" rotatedBoundingBox="27542,11395 27647,14218 24096,14350 23991,11527"/>
        </emma:interpretation>
      </emma:emma>
    </inkml:annotationXML>
    <inkml:traceGroup>
      <inkml:annotationXML>
        <emma:emma xmlns:emma="http://www.w3.org/2003/04/emma" version="1.0">
          <emma:interpretation id="{B7634A19-58DD-46BE-A6C4-8414CACE1BFB}" emma:medium="tactile" emma:mode="ink">
            <msink:context xmlns:msink="http://schemas.microsoft.com/ink/2010/main" type="paragraph" rotatedBoundingBox="27314,12317 27581,12317 27581,12587 27314,12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E7728-9603-430C-98E3-43E6D70838F7}" emma:medium="tactile" emma:mode="ink">
              <msink:context xmlns:msink="http://schemas.microsoft.com/ink/2010/main" type="inkBullet" rotatedBoundingBox="27627,12413 27473,12633 27281,12499 27435,12279"/>
            </emma:interpretation>
            <emma:one-of disjunction-type="recognition" id="oneOf0">
              <emma:interpretation id="interp0" emma:lang="" emma:confidence="0">
                <emma:literal>.</emma:literal>
              </emma:interpretation>
              <emma:interpretation id="interp1" emma:lang="" emma:confidence="0">
                <emma:literal>3</emma:literal>
              </emma:interpretation>
              <emma:interpretation id="interp2" emma:lang="" emma:confidence="0">
                <emma:literal>a</emma:literal>
              </emma:interpretation>
              <emma:interpretation id="interp3" emma:lang="" emma:confidence="0">
                <emma:literal>5</emma:literal>
              </emma:interpretation>
              <emma:interpretation id="interp4" emma:lang="" emma:confidence="0">
                <emma:literal>g</emma:literal>
              </emma:interpretation>
            </emma:one-of>
          </emma:emma>
        </inkml:annotationXML>
        <inkml:trace contextRef="#ctx0" brushRef="#br0">10668 1359 22 0,'-20'-40'11'0,"11"40"-10"16,9-8 12-16,0-3-14 15,0 11 1-15,0 0-1 16,4-3 1-16,4-5 1 16,9 8 0-16,4 4 0 15,-4 7 1-15,-1 7 1 0,-3 1 0 16,-9 7 1-16,-4 3 1 15,-12 2 0-15,3-2 0 16,-7-7-1-16,-5-7 1 16,-4-8-2-1,8-10 0 1,4-8-1-16,5-4 0 0,4-4-1 16,8-3 0-16,8 0 0 15,9 3 1-15,4-3 0 16,1 11 0-16,-1 7-1 15,0 11 0-15,-4 4 0 16,-9 0 1-16,-4 8 0 16,-8 8 0-16,-12 2 0 15,-9 1 0-15,-12-5 0 16,3-5 0-16,-3-13-1 16,-1-11 1-16,9-11-2 15,9-11 1-15,12 0-2 16,12-7 1-16,9-5-1 0,8 9 1 15,4 3 0-15,-4 4 0 0,0 14 0 16,-4 8 1-16,0 11 0 16,-9 4 0-16,-4 4 0 15,-3 6 1-15,-10 2-1 16,-3-1 0-16,-8-4 0 16,-9-4 1-16,-8-3 0 15,-5-7 0-15,8-8-2 16,1-8 1-1,12-3-2-15,1-4 1 0,3 1-10 16,9-12 0-16,21-5-8 16,12-13 1-16</inkml:trace>
      </inkml:traceGroup>
    </inkml:traceGroup>
    <inkml:traceGroup>
      <inkml:annotationXML>
        <emma:emma xmlns:emma="http://www.w3.org/2003/04/emma" version="1.0">
          <emma:interpretation id="{087F09C9-2C20-459B-AAAE-63140AA3AB38}" emma:medium="tactile" emma:mode="ink">
            <msink:context xmlns:msink="http://schemas.microsoft.com/ink/2010/main" type="paragraph" rotatedBoundingBox="24366,11514 24470,14336 24096,14350 23991,11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623274-136F-454A-BEE0-50E42BB55A87}" emma:medium="tactile" emma:mode="ink">
              <msink:context xmlns:msink="http://schemas.microsoft.com/ink/2010/main" type="line" rotatedBoundingBox="24366,11514 24470,14336 24096,14350 23991,11527"/>
            </emma:interpretation>
          </emma:emma>
        </inkml:annotationXML>
        <inkml:traceGroup>
          <inkml:annotationXML>
            <emma:emma xmlns:emma="http://www.w3.org/2003/04/emma" version="1.0">
              <emma:interpretation id="{6712FAAB-C96D-4D95-A12C-17ADAA31130A}" emma:medium="tactile" emma:mode="ink">
                <msink:context xmlns:msink="http://schemas.microsoft.com/ink/2010/main" type="inkWord" rotatedBoundingBox="24357,14011 24369,14339 24097,14350 24084,14021"/>
              </emma:interpretation>
            </emma:emma>
          </inkml:annotationXML>
          <inkml:trace contextRef="#ctx0" brushRef="#br0" timeOffset="-7725.1474">7704 3143 36 0,'-21'-12'18'0,"9"-32"-18"0,12 33 36 16,0-7-32-16,0-2 1 16,4 2 1-16,9 7 1 15,7 4-9-15,1-1 0 16,0 1 6-16,0 18 0 16,0 4-3-16,-5 3 1 15,-8 5-1-15,-3 3 0 16,-10-4 0-16,-7-4 0 0,-4-7 1 15,-14-7 0-15,1-4-1 16,-1-11 1-16,2-15-1 16,-2-3 0-16,9-2 0 15,9-2 0-15,12 4-1 16,9-1 1-16,7 12 0 0,14 6 0 0,3 15 0 16,5 6 1-16,-1 9-1 15,-12 12 1-15,-5-1-1 16,-7 4 1-16,-8-2-1 15,-10-2 0-15,-8-3 0 16,-7-7 1-16,-9-8-1 16,-1-8 0-16,1-3-1 15,4-7 1-15,5-12-1 16,7-6 0-16,4 3 0 16,9-4 0-16,4 6 0 31,5 6 0-31,3 3 1 0,13 11 0 15,-4 3 0-15,-4 5 0 16,0 10 0-16,-13 1 1 16,-4 4-1-16,-13-1 1 15,-3-4-1-15,-6-3 0 16,-2-8 0-16,-6-7 0 0,2-11-5 16,2-22 1-16,18-8-9 15,16-18 0-15,26-15-10 16,7 3 1-16</inkml:trace>
        </inkml:traceGroup>
        <inkml:traceGroup>
          <inkml:annotationXML>
            <emma:emma xmlns:emma="http://www.w3.org/2003/04/emma" version="1.0">
              <emma:interpretation id="{1EEBAC5F-2BFF-461F-B35F-389CDF4365C6}" emma:medium="tactile" emma:mode="ink">
                <msink:context xmlns:msink="http://schemas.microsoft.com/ink/2010/main" type="inkWord" rotatedBoundingBox="24312,12288 24325,12623 24032,12634 24020,1229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8487.6829">7620 1423 36 0,'0'-11'18'0,"9"-56"-7"0,-5 55 19 16,0-2-25-16,0 6 0 16,5 1 3-16,4 7 0 15,-1 4-10-15,1 14 0 31,-18 15 7-31,-3 0 1 16,-4 2-3-16,-6-10 1 16,-2-6-2-16,-5-12 1 15,-1-11-2-15,6-10 1 16,3-5-2-16,5-3 0 16,7-5-1-16,5 5 0 15,8 8 0-15,5 6 0 16,8 5 1-16,0 6 0 0,0 8 1 15,4 0 1-15,4 0-1 16,-4 0 0-16,-9 0 0 16,-3-2 1-16,-13-2-1 15,-8-3 0-15,-8 0 0 16,-6-4 0-16,-3 0 0 16,-4-8 0-16,4 4-1 15,9 1 0-15,3-9-1 16,13-7 1-16,8-6-1 15,9-1 1-15,17 0-2 0,3 3 1 16,5 8 0-16,-4 15 1 16,-10 19 0-16,-10 7 1 15,-10 11 0-15,-13 4 0 16,-11 4 1-16,-5-1 0 16,0-14 0-16,-8 4 0 15,-1-12 0-15,1-11 0 16,4-7-1-16,0-15 0 15,4-15-2-15,9-5 1 16,4 9-1-16,3-4 1 0,5 1-1 16,0 6 0-16,5 0-3 15,-2 8 0-15,10 7-7 16,4 4 0 0,4 4-9-16,4 10 1 15,8 6 0-15,0 2 0 16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1.6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E96EAC-356D-4144-AC31-C8DBA6228C91}" emma:medium="tactile" emma:mode="ink">
          <msink:context xmlns:msink="http://schemas.microsoft.com/ink/2010/main" type="inkDrawing" rotatedBoundingBox="16744,9493 16759,11400 16700,11401 16685,9494" semanticType="callout" shapeName="Other">
            <msink:sourceLink direction="with" ref="{D394FBDA-8E14-4F7D-A221-14A00245A666}"/>
          </msink:context>
        </emma:interpretation>
      </emma:emma>
    </inkml:annotationXML>
    <inkml:trace contextRef="#ctx0" brushRef="#br0">-15372 534 14 0,'-4'-45'7'0,"17"21"4"16,-13 12 7-16,0-4-15 15,0 4 0-15,0 0 3 16,-4 0 1-16,-1-9-7 15,1 13 0-15,-1 0 6 16,1 4 0-16,4 4-1 16,-5 4 1-16,5 12-1 15,-4 9 0-15,4 15-1 16,0 20 1-16,4 25-1 16,-4 28 1-16,0 20-2 0,0 0 1 15,5 8-2-15,-1-4 1 16,1-4-2-16,-5-12 0 15,4 0-1-15,1-12 0 16,-5-12-1-16,0-8 1 16,0 3-3-16,-5-19 1 15,1-5-5-15,-1-19 1 16,5-13-7-16,9-16 1 16,14-8-4-16,4-20 0 15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9.8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96C851-5C92-40DD-AB2C-8D038D68C103}" emma:medium="tactile" emma:mode="ink">
          <msink:context xmlns:msink="http://schemas.microsoft.com/ink/2010/main" type="inkDrawing" rotatedBoundingBox="17676,9597 17806,11104 17647,11118 17516,9611" shapeName="Other"/>
        </emma:interpretation>
      </emma:emma>
    </inkml:annotationXML>
    <inkml:trace contextRef="#ctx0" brushRef="#br0">0 62 37 0,'23'-29'18'0,"13"9"-12"0,-27 16 19 16,5 0-24-16,-1 0 0 31,1 4 1-31,0 0 1 15,-1 4-3-15,-4 8 1 16,0 4 2-16,-4 9 1 16,-1 3 0-16,-4 4 0 0,5 16 0 15,0 9 1-15,-1 11 0 16,1 17 0-16,-1 20-1 16,5 12 0-16,0 20-1 15,0 4 0-15,-4-8-2 16,-1 0 1-16,1-20-7 15,-1-24 0-15,-4-17-13 16,-4-15 1-16,-10-21-1 16,14-64 0-16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8.4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7CEBC6A-4C4A-4271-B4DD-959685DFDA29}" emma:medium="tactile" emma:mode="ink">
          <msink:context xmlns:msink="http://schemas.microsoft.com/ink/2010/main" type="inkDrawing" rotatedBoundingBox="16816,9074 32231,9014 32240,11465 16826,11526" semanticType="callout" shapeName="Other">
            <msink:sourceLink direction="to" ref="{8F89224C-DC11-4DE7-A8A8-9301056935FC}"/>
            <msink:sourceLink direction="to" ref="{521A2BED-1E17-498D-B5D7-A59C834B3CE3}"/>
          </msink:context>
        </emma:interpretation>
      </emma:emma>
    </inkml:annotationXML>
    <inkml:trace contextRef="#ctx0" brushRef="#br0">34 43 26 0,'0'-24'13'0,"-9"3"-3"16,5 21 13-16,-1 0-20 16,1 9 0-16,-1 3 3 15,1 8 1-15,-1 4-6 16,5 16 0-16,5 13 6 15,4 15 1-15,0 21 0 16,4 8 0-16,5 12-1 16,1 24 1-16,-6 12-4 15,-8-8 1-15,-5 12-3 16,0-16 1-16,0-4-2 16,0-8 0-1,0-8-14-15,9-49 1 16,9-27-8-16,0-41 1 15</inkml:trace>
    <inkml:trace contextRef="#ctx0" brushRef="#br0" timeOffset="-4815.2355">13324-356 26 0,'-14'-53'13'0,"1"-19"-9"0,13 60 14 0,0 0-15 15,0 3 1-15,0 1 1 16,-5 12 1-1,-4 0-7 1,9 13 0-16,-14 7 6 0,14 8 1 16,-4 20-2-16,-5 17 1 15,9 24 0-15,-9 32 1 16,9 16 0-16,9 16 0 16,0 20-1-16,5-3 0 15,4 3-2-15,-5-20 1 16,10 1-1-16,-9-25 0 15,8 0-2-15,-4-16 0 0,-9-8-2 16,1-17 0-16,-10-15-6 16,-10-17 0-16,1-15-10 15,-4-33 1-15,-5-24-2 16,-5-25 0-16</inkml:trace>
    <inkml:trace contextRef="#ctx0" brushRef="#br0" timeOffset="-5629.2665">-2002-203 21 0,'-14'-16'10'0,"14"8"-9"0,0 8 12 0,0-8-12 16,5 0 0-16,-1-5 4 15,5 5 0-15,5 0-5 16,9 0 1-16,-1 0 3 16,1 0 1-16,4 8-1 15,0 0 1-15,5 4-2 16,4 0 1-16,5 0-1 15,9 0 1-15,5-4 0 16,3 0 1-16,15 8-1 16,9 0 1-16,13 5-1 0,18 7 0 15,-4 0-1-15,14 0 0 16,17 0-1-16,14 0 0 16,5-4-1-16,9-3 0 0,9-1 0 15,18-4 0-15,-9 0 0 16,18-4 1-16,14 4-1 15,-1-8 1-15,10 4 0 16,9 4 0-16,-9-4 0 16,9-4 0-16,13 4-2 15,-13-8 1-15,9 4-1 32,4 0 1-32,10-8-1 15,9-4 1 1,153-8-1-16,-58 4 1 15,-36-1-1-15,-14 9 1 0,-32 0-1 16,-9 0 1-16,-9 0-1 16,-4 4 0-16,-1-4 0 15,-8 0 1-15,-1 0-1 16,-4 4 1-16,-9-4-1 16,-5 4 0-16,-13 4 0 15,-5-4 0-15,-9 0 0 16,0 0 1-16,-4-4-1 15,4 4 0-15,-22-4 0 16,-1-1 1-16,-4 5-1 16,-9 0 1-16,-5-4-2 15,-13 0 1-15,8 4 0 16,-12 0 0-16,-6 0 0 16,-4 0 0-16,-9 4 0 15,0-4 0-15,-4 0 0 16,-1 4 0-16,-4 0 0 15,9 0 1-15,-23-8-1 16,14 4 0-16,-9 0 0 16,-4 4 0-16,-1 4 0 15,-9-4 0-15,0 4 0 16,5-8 1-16,-18 0-1 16,9 0 0-16,4-4 0 15,0 0 0-15,-4 0 0 0,-5 0 1 16,5 0-1-16,-5 0 0 15,-9 0 0-15,-9-1 0 16,5 1 0-16,-10 4 1 16,1 0-2-16,-10 4 1 15,0 0-3-15,10 0 1 16,-14 0-3-16,0-8 0 16,4 4-7-16,-4-16 0 15,9-16-7-15,-14-9 1 16,-8-11 1-16,-10-4 0 0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16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62 116 22 0,'-64'5'11'0,"58"0"1"0,6-5 12 0,0 0-20 16,18 0 1-16,28 0 4 15,29-5 0-15,46 0-10 16,18 0 0-16,46-10 7 16,22-1 1-16,24 1-2 15,0-1 0-15,12-4-3 16,-18 10 1-16,-12-1-2 16,-28 1 1-16,-6 5-11 15,-29 5 0-15,-23 0-7 16,-35-5 1-16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18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B93CBA-573A-48A3-8058-55D0C4670A06}" emma:medium="tactile" emma:mode="ink">
          <msink:context xmlns:msink="http://schemas.microsoft.com/ink/2010/main" type="writingRegion" rotatedBoundingBox="16956,4706 20325,4437 20396,5320 17026,5589"/>
        </emma:interpretation>
      </emma:emma>
    </inkml:annotationXML>
    <inkml:traceGroup>
      <inkml:annotationXML>
        <emma:emma xmlns:emma="http://www.w3.org/2003/04/emma" version="1.0">
          <emma:interpretation id="{DC17718B-C1FE-447D-B815-556E3F1E87CB}" emma:medium="tactile" emma:mode="ink">
            <msink:context xmlns:msink="http://schemas.microsoft.com/ink/2010/main" type="paragraph" rotatedBoundingBox="16956,4706 20325,4437 20396,5320 17026,5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8F141C-9762-48B0-9340-92465549B459}" emma:medium="tactile" emma:mode="ink">
              <msink:context xmlns:msink="http://schemas.microsoft.com/ink/2010/main" type="line" rotatedBoundingBox="16956,4706 20325,4437 20396,5320 17026,5589"/>
            </emma:interpretation>
          </emma:emma>
        </inkml:annotationXML>
        <inkml:traceGroup>
          <inkml:annotationXML>
            <emma:emma xmlns:emma="http://www.w3.org/2003/04/emma" version="1.0">
              <emma:interpretation id="{446AFE9D-410A-4CA1-B647-F2B6FD7CF1BE}" emma:medium="tactile" emma:mode="ink">
                <msink:context xmlns:msink="http://schemas.microsoft.com/ink/2010/main" type="inkWord" rotatedBoundingBox="16956,4706 20325,4437 20396,5320 17026,55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54 359 37 0,'-13'-4'18'0,"13"4"-7"0,0 0 19 16,4 8-27-16,1 8 1 15,4 13 1-15,5 15 1 16,-5 0-8-16,0 13 1 15,4 3 4-15,1 9 0 16,-5-1-2-16,-4-7 1 16,-5-13-1-16,-5-16 0 15,-4-12 0-15,-5-24 0 16,-4-20 0-16,-4-28 0 0,-1-17-1 16,0-11 0-16,10-17 0 15,8 0 0-15,14 4 0 16,14 5 1-16,9-1 0 0,22 20 0 15,5 9 0-15,9 16 0 16,9 15 0-16,-4 13 0 16,-10 20 0-16,-13 17 0 15,-14-1 0-15,-27 20 1 16,-22 8-1-16,-24 5 1 0,-8-1 0 16,-18 5 1-16,-1-13-2 15,5-8 1-15,9-16-7 31,9-7 1-31,14-13-9 0,14-5 1 0,22 5-7 16,9 0 1-16</inkml:trace>
          <inkml:trace contextRef="#ctx0" brushRef="#br0" timeOffset="408.6895">658 436 42 0,'-32'-33'21'0,"18"-7"-26"0,14 24 34 16,9-8-28-1,5 0 0-15,4-1 1 16,9 1 0-16,10 4-3 16,8 16 1-16,9 8 1 15,-4 20 0-15,-4 13 0 16,-15 7 1-16,-8 8-1 16,-18-3 1-16,-14 3 0 15,-19 1 0-15,-8-5 0 16,-14-4 1-16,-9-7-1 15,0-17 0-15,0-12-1 16,9-16 1-16,10-8-5 16,12-9 0-16,15-11-5 15,17-4 0-15,19 0-7 16,9 3 0-16</inkml:trace>
          <inkml:trace contextRef="#ctx0" brushRef="#br0" timeOffset="712.3009">1152 125 35 0,'-50'8'17'0,"23"0"-18"0,18 0 27 16,-5 9-25-16,1 3 0 16,4 4 0-16,4-4 0 0,10 12-2 15,8-7 1-15,5-9 0 16,10 0 0-16,8 4 0 15,9 0 0-15,-4 0-1 16,-5 9 1-16,-8-5 0 16,-15 0 1-16,-13 0 1 15,-13-4 0-15,-15-4-1 16,-3 1 1-16,-1-1-1 16,-4-4 1-16,4-12-5 15,9 8 1-15,10-12-9 16,8-8 0-16</inkml:trace>
          <inkml:trace contextRef="#ctx0" brushRef="#br0" timeOffset="847.6901">1497 299 38 0,'9'84'19'0,"-18"21"-24"16,9-81 28-1,0 13-31-15,0-1 1 16,4-4-12-16,-4-12 1 15</inkml:trace>
          <inkml:trace contextRef="#ctx0" brushRef="#br0" timeOffset="1150.0691">1488 202 34 0,'-9'0'17'0,"22"28"-14"15,-4-24 29-15,9 8-33 16,10-8 1-16,3 0-9 16,15-4 0-16,-10 0 3 15,5-4 0-15</inkml:trace>
          <inkml:trace contextRef="#ctx0" brushRef="#br0" timeOffset="1012.2971">1687 61 38 0,'18'28'19'0,"5"69"-22"0,-18-65 34 0,4 12-31 16,0 17 1-16,0-5-4 15,-5 1 1-15,1-9-2 16,-1-8 0-16,-4-11-7 16,0-13 1-16</inkml:trace>
          <inkml:trace contextRef="#ctx0" brushRef="#br0" timeOffset="1282.49">1946 121 31 0,'0'8'15'0,"0"25"-7"0,0-13 22 15,0 12-29-15,4 8 0 16,-4 13 0-16,0 3 1 16,5-3-7-16,4-9 0 15,0-12-6-15,5-8 1 16</inkml:trace>
          <inkml:trace contextRef="#ctx0" brushRef="#br0" timeOffset="1583.8825">2200 242 31 0,'0'81'15'0,"0"-17"-11"15,4-48 21-15,5 1-25 16,14 3 0-16,0-4 1 16,13-8 0-16,0-8-2 15,1-12 1-15,-10-8 1 16,-9-13 0-16,0-11 0 15,-4 4 0-15,-19-1 1 16,-8-3 0-16,-15 12 2 16,-3 12 0-16,3 8-1 15,-3 8 1-15,-1 8-2 16,5 12 1-16,4 8-4 16,5 0 0-16,9 0-8 15,9 1 1-15,13-9-6 16,10-8 1-16</inkml:trace>
          <inkml:trace contextRef="#ctx0" brushRef="#br0" timeOffset="1883.5683">2545 145 43 0,'4'49'21'0,"10"52"-28"0,-10-81 38 15,5 12-32-15,5-4 1 16,0-8 0-16,4-3 0 15,4-13 2-15,1-12 1 0,4-17 2 16,-4-11 0-16,4-8 2 16,-4 7 1-16,-1-3 1 15,-3 4 0-15,-1 4-2 16,0 7 0-16,-4 5-3 16,-1 8 0-16,-4 8-2 15,0 8 0-15,0 4-3 16,0-4 0-16,-4 0-6 15,4 0 0-15,-4 4-7 16,-1 0 0-16,1 9-6 16,-5-5 0-16</inkml:trace>
          <inkml:trace contextRef="#ctx0" brushRef="#br0" timeOffset="2707.5263">3225-16 25 0,'-14'12'12'0,"5"17"-6"0,9-21 11 15,-4 8-15-15,-1 0 1 16,1 4 0-16,4 0 1 16,4 8-5-16,1-7 1 0,4-1 2 15,9-4 1-15,5 4-2 16,4 0 1-16,0-4 0 15,0 4 0-15,-4 1 1 16,-5-1 1-16,-13-4 0 16,-10 0 1-16,-9 4-1 15,-8-4 0-15,-1-4-1 16,-9 4 1-16,-8 1-8 16,-1-5 0-16,4-4-10 15,6 8 0-15</inkml:trace>
        </inkml:traceGroup>
      </inkml:traceGroup>
    </inkml:traceGroup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0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702D15D-0323-4783-A07A-893A382B1B8D}" emma:medium="tactile" emma:mode="ink">
          <msink:context xmlns:msink="http://schemas.microsoft.com/ink/2010/main" type="inkDrawing" rotatedBoundingBox="19995,9559 20138,11212 20082,11217 19939,9564" semanticType="callout" shapeName="Other">
            <msink:sourceLink direction="with" ref="{4A045122-F4B2-497E-BB8A-04F927B7705C}"/>
            <msink:sourceLink direction="with" ref="{521A2BED-1E17-498D-B5D7-A59C834B3CE3}"/>
          </msink:context>
        </emma:interpretation>
      </emma:emma>
    </inkml:annotationXML>
    <inkml:trace contextRef="#ctx0" brushRef="#br0">-3527-34 34 0,'9'-16'17'0,"-4"16"-8"32,-5 4 18-32,4 20-24 15,1 20 0-15,4 29 4 0,0 20 0 16,5 24-8-16,-5 24 1 16,4 12 5-16,1 8 1 15,-5-12-2-15,-4-3 1 0,4-13-3 16,-5-12 0-16,1-17-6 15,4-15 0-15,0-20-12 16,9-37 0-16,-4-36-1 16,4-49 1-16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7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733EE22-ECA1-48FB-81E1-0501839D2A5D}" emma:medium="tactile" emma:mode="ink">
          <msink:context xmlns:msink="http://schemas.microsoft.com/ink/2010/main" type="inkDrawing" rotatedBoundingBox="21116,9582 21141,11022 21073,11023 21048,9583" semanticType="callout" shapeName="Line"/>
        </emma:interpretation>
      </emma:emma>
    </inkml:annotationXML>
    <inkml:trace contextRef="#ctx0" brushRef="#br0">-2397-6 31 0,'-5'-12'15'0,"19"0"-8"0,-14 12 26 15,0 0-28 1,0 24 1-16,0 21 4 16,4 47 0-16,-4 25-13 15,-4 44 1-15,-1 9 8 16,1 7 0-16,-1-16-7 15,5-3 0-15,9-25-12 16,9-37 0-16,5-27-3 16,0-33 0-16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0.0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0D25F71-A6F0-421B-81C8-F0FDAE8115B3}" emma:medium="tactile" emma:mode="ink">
          <msink:context xmlns:msink="http://schemas.microsoft.com/ink/2010/main" type="inkDrawing" rotatedBoundingBox="22334,9602 22370,11142 22347,11143 22311,9603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-1155-6 24 0,'0'-4'12'0,"0"16"-7"15,0-8 13-15,0 8-15 16,0 4 1-16,0 1 2 15,0 3 0-15,5 8-6 0,-1 8 0 16,1 13 6-16,4 15 0 16,-4 29-1-16,-5 8 1 15,0 16-2-15,4 16 1 16,-4-4-2-16,0 0 0 16,0-8-3-16,-4-12 0 15,4-13-4-15,0-19 1 16,4-13-5-16,-4-7 1 15,5-21-8-15,4-16 1 0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2.5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B29716-8A56-46EB-9C23-D32B98D4785A}" emma:medium="tactile" emma:mode="ink">
          <msink:context xmlns:msink="http://schemas.microsoft.com/ink/2010/main" type="inkDrawing" rotatedBoundingBox="23529,9607 23615,11256 23527,11260 23440,9612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11 34 16 0,'-14'-20'8'0,"19"4"3"16,-5 16 5-1,0 0-14-15,0 0 1 16,0 0 1-16,0 4 0 16,0 4-5-16,0 4 1 15,0 5 4-15,0 7 0 16,0 8-1-16,5 4 1 0,4 25-1 16,4 23 1-16,5 25-1 15,1 8 0-15,3 28-1 16,-8 13 1-16,-10-9-1 15,1-4 0-15,-5-28-2 16,-5-8 1-16,5-13-2 16,-4-11 1-16,-10-16-4 15,5-21 1-15,0-24-6 16,0-24 1-16,4-20-5 16,10-28 1-16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2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089D66-6364-4671-B413-256389817B17}" emma:medium="tactile" emma:mode="ink">
          <msink:context xmlns:msink="http://schemas.microsoft.com/ink/2010/main" type="inkDrawing" rotatedBoundingBox="24598,9552 24707,11122 24647,11127 24538,9556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1077-14 16 0,'5'-4'8'0,"-1"-20"1"16,1 20 7-1,-1-8-13-15,-4 12 0 16,0 0 4-16,5 8 1 16,-1 20-9-16,5 24 0 15,0 13 6-15,5 24 1 16,-5 15-1-16,0 34 0 16,5-9-2-16,-1 16 0 0,-4-4-1 15,-4-12 1-15,-5-4-5 16,0-8 1-16,0-20-5 15,-5-13 1-15,1-15-8 16,-5-17 0-16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BD855F-F7B0-4A0F-8E83-CBC9E4B7E29B}" emma:medium="tactile" emma:mode="ink">
          <msink:context xmlns:msink="http://schemas.microsoft.com/ink/2010/main" type="inkDrawing" rotatedBoundingBox="25590,9485 25629,11161 25577,11162 25537,9486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2093-111 12 0,'-5'-16'6'0,"10"24"9"0,-5 4-2 16,0 5-11-16,0 11 1 15,0 8 2-15,0 12 1 16,5 25-6-16,-1 16 0 16,5 20 5-16,0 24 0 15,0 4-1-15,0 8 0 16,-4-4-2-16,-5-12 1 16,-5 0-4-16,1-12 1 15,-1-20-5-15,-4-5 0 16,5-11-6-16,-5-25 0 0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4.6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72BC1D-8022-4955-A4C0-7275F3C206B0}" emma:medium="tactile" emma:mode="ink">
          <msink:context xmlns:msink="http://schemas.microsoft.com/ink/2010/main" type="inkDrawing" rotatedBoundingBox="26558,9429 26582,11166 26508,11167 26483,9430" semanticType="verticalRange" shapeName="Other"/>
        </emma:interpretation>
      </emma:emma>
    </inkml:annotationXML>
    <inkml:trace contextRef="#ctx0" brushRef="#br0">3027-163 19 0,'-13'-16'9'0,"26"16"1"32,-8-4 9-32,4 8-16 15,0 12 1-15,0 16 2 16,5 37 0-16,-5 23-7 16,-5 33 0-16,1 25 6 0,-1 15 0 15,1 4-2-15,-5 13 0 16,-5-17-2-16,1-16 1 15,-10-28-3-15,5-8 0 16,0-32-6-16,5-13 1 16,4-40-6-16,4-20 1 15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5.3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2DA1D5-050C-4E71-91BA-A2658680FA54}" emma:medium="tactile" emma:mode="ink">
          <msink:context xmlns:msink="http://schemas.microsoft.com/ink/2010/main" type="inkDrawing" rotatedBoundingBox="27489,11291 27588,9392 27639,9395 27540,11294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4130-211 25 0,'-5'-9'12'0,"5"14"-7"15,0-1 15-15,0 8-17 16,-5 20 1-16,5 12 1 16,0 33 1-16,5 28-8 15,0 36 1-15,-5 28 4 16,0 4 1-16,-10 13-3 16,-8-17 1-16,5-7-1 15,-5-21 0-15,-1-16-2 16,6-16 0-16,4-13-3 15,4-23 0-15,1-21-7 16,8-28 0-16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0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455B27-8080-4977-B4F1-BFFBEC5724E2}" emma:medium="tactile" emma:mode="ink">
          <msink:context xmlns:msink="http://schemas.microsoft.com/ink/2010/main" type="inkDrawing" rotatedBoundingBox="28495,11300 28639,9496 28687,9500 28543,11303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5177-62 21 0,'-4'12'10'0,"-5"-12"-4"0,18 4 10 15,-9-4-15-15,0 0 0 16,4-12 0-16,-4-4 0 15,9-5-2-15,-4 9 1 16,-5 4 0-16,0 8 1 0,9 8-1 31,-9 0 0-31,0 13 1 16,0 3 1-16,-9 16 0 16,9 13 0-16,-5 23 0 15,-4 25 1-15,9 20-1 16,-9 8 1-16,0 24-2 15,-4 12 0-15,-6-7-1 16,1 3 1-16,0-20-4 16,4-12 1-16,-4-12-5 15,5-28 0-15,4-25-3 16,9-19 1-16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93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140-1 25 0,'-23'10'12'0,"-12"-20"-5"0,29 10 10 0,-5 10-14 16,-1-5 0-16,-5 0 2 15,0 0 1-15,5 0-8 16,6-5 1-16,18 11 5 15,22-6 0-15,36 0 0 16,34-5 0-16,57 0 0 16,47 0 0-16,29 0 0 15,51 5 0-15,7 5-1 16,-18-5 1-16,6 6-3 16,-35-1 1-16,-11 0-2 15,-30-10 1-15,-16 0-12 16,-35 0 1-16,-35 0-5 15,-34-25 1-15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730C5D-90F2-4E86-9ABC-A893E2910B63}" emma:medium="tactile" emma:mode="ink">
          <msink:context xmlns:msink="http://schemas.microsoft.com/ink/2010/main" type="inkDrawing" rotatedBoundingBox="29717,9440 29753,11113 29694,11115 29658,9442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6248-127 17 0,'-46'-4'8'0,"33"-16"-2"16,13 16 11-16,0-4-15 15,0 0 1 1,0 8 3-16,0 0 0 16,0 16-7-16,9 20 1 15,-5 37 5-15,5 32 0 16,-4 32-1-16,4 36 0 16,-4 5-1-16,-5 15 0 15,0-20-4-15,0-7 1 16,0-33-5-16,0-16 1 15,0-21-7-15,0-19 0 16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9.0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BA02D4-A6D1-42D4-BE9A-1B3260D2853F}" emma:medium="tactile" emma:mode="ink">
          <msink:context xmlns:msink="http://schemas.microsoft.com/ink/2010/main" type="inkDrawing" rotatedBoundingBox="30900,9521 30979,11388 30925,11391 30846,9524" semanticType="callout" shapeName="Other">
            <msink:sourceLink direction="with" ref="{521A2BED-1E17-498D-B5D7-A59C834B3CE3}"/>
            <msink:sourceLink direction="with" ref="{515D5B83-4858-461A-A4C5-4FA065631D11}"/>
          </msink:context>
        </emma:interpretation>
      </emma:emma>
    </inkml:annotationXML>
    <inkml:trace contextRef="#ctx0" brushRef="#br0">7391-86 20 0,'-14'12'10'0,"14"-12"1"16,0 0 7 0,0 0-15-16,5-4 0 15,4 4 1-15,0-8 0 16,-5 4-5-16,-4 4 1 15,9 4 3-15,-4 8 0 16,-5-8-1-16,9 4 1 16,-9-8-2-16,0 4 1 15,0-4-2-15,0 4 1 16,0 4-1-16,0 8 1 16,0 12-1-16,0 13 0 15,0 11 0-15,0 21 1 0,-9 19-1 16,9 29 1-16,9 24 0 15,-4 21 0-15,-5 3 0 16,0 8 0-16,13-3-1 16,1-25 1-16,-1-16-3 15,-4-20 1-15,-9-28-5 16,14-25 0-16,-5-32-6 16,-4-32 1-16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4.2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7030C4-F6D1-4D5E-A014-28998D2EC53C}" emma:medium="tactile" emma:mode="ink">
          <msink:context xmlns:msink="http://schemas.microsoft.com/ink/2010/main" type="inkDrawing" rotatedBoundingBox="16917,6857 20628,6411 20634,6461 16923,6907" semanticType="strikethrough" shapeName="Other">
            <msink:sourceLink direction="with" ref="{8C7CA36B-FDFB-4337-86AD-9E0B3422C822}"/>
            <msink:destinationLink direction="with" ref="{AEB86324-0686-424F-B5E1-D90D691EA17A}"/>
          </msink:context>
        </emma:interpretation>
      </emma:emma>
    </inkml:annotationXML>
    <inkml:trace contextRef="#ctx0" brushRef="#br0">53 454 23 0,'-27'4'11'0,"-1"0"-3"16,28-4 16-16,0 0-21 16,0 0 1-16,14 0 4 15,4 0 0-15,9 0-9 16,10-4 1-16,13 0 6 16,13-4 0-16,10-4-2 15,26-5 1-15,15-3-2 16,26 0 0-16,-8 0-1 15,18 0 1-15,8 0 0 16,19-9 0-16,-18 1 0 16,4 4 0-16,1 0 0 15,13 8 1-15,-19-4-1 16,6 7 1-16,3 1-1 16,-3 4 0-16,-6-4-1 0,-12 4 1 31,30-16-1-31,-30 8 0 15,-33 4-1-15,-18 4 0 16,-13-4-2-16,-19 4 1 16,-8-1-4-16,-14-3 0 15,-10 12-8-15,-8-4 0 16,-9 0-8-16,-28-8 0 16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8.8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7CA36B-FDFB-4337-86AD-9E0B3422C822}" emma:medium="tactile" emma:mode="ink">
          <msink:context xmlns:msink="http://schemas.microsoft.com/ink/2010/main" type="writingRegion" rotatedBoundingBox="17386,5957 19905,5800 19999,7305 17480,7462">
            <msink:destinationLink direction="with" ref="{E97030C4-F6D1-4D5E-A014-28998D2EC53C}"/>
            <msink:destinationLink direction="with" ref="{56C19A86-76CB-4A04-9131-F42FCE0F6A2E}"/>
          </msink:context>
        </emma:interpretation>
      </emma:emma>
    </inkml:annotationXML>
    <inkml:traceGroup>
      <inkml:annotationXML>
        <emma:emma xmlns:emma="http://www.w3.org/2003/04/emma" version="1.0">
          <emma:interpretation id="{A97B2FAC-D69C-417E-8974-D42501C5652D}" emma:medium="tactile" emma:mode="ink">
            <msink:context xmlns:msink="http://schemas.microsoft.com/ink/2010/main" type="paragraph" rotatedBoundingBox="17386,5957 19905,5800 19999,7305 17480,7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2DEF23-2C8B-412F-A76A-6E4036F4D2BF}" emma:medium="tactile" emma:mode="ink">
              <msink:context xmlns:msink="http://schemas.microsoft.com/ink/2010/main" type="line" rotatedBoundingBox="17386,5957 19905,5800 19999,7305 17480,7462"/>
            </emma:interpretation>
          </emma:emma>
        </inkml:annotationXML>
        <inkml:traceGroup>
          <inkml:annotationXML>
            <emma:emma xmlns:emma="http://www.w3.org/2003/04/emma" version="1.0">
              <emma:interpretation id="{8F89224C-DC11-4DE7-A8A8-9301056935FC}" emma:medium="tactile" emma:mode="ink">
                <msink:context xmlns:msink="http://schemas.microsoft.com/ink/2010/main" type="inkWord" rotatedBoundingBox="17402,6209 17829,6182 17907,7435 17480,7462">
                  <msink:destinationLink direction="to" ref="{87CEBC6A-4C4A-4271-B4DD-959685DFDA29}"/>
                  <msink:destinationLink direction="to" ref="{B0EBF696-6477-4AB6-8291-92376FBF6309}"/>
                </msink:context>
              </emma:interpretation>
            </emma:emma>
          </inkml:annotationXML>
          <inkml:trace contextRef="#ctx0" brushRef="#br0">449 1553 19 0,'-18'-9'9'0,"13"5"4"0,5 8 4 16,-4 1-17-16,-1 7 1 15,5 12-1-15,0 12 1 16,0 8-2-16,5 5 1 16,-1 7 1-16,5 1 1 15,10-13 0-15,8-8 1 0,9-20-1 16,0-20 1-16,1-12 0 0,-6-12 0 16,1-12-1-16,-9-17 0 15,-10 5-2-15,-3 4 1 31,-10 3-1-31,-14 5 1 16,-9 8-1-16,-9 11 0 16,-4 9-2-16,0 12 0 0,4 4-4 15,0 13 0-15,19 7-5 16,8 0 1-16</inkml:trace>
          <inkml:trace contextRef="#ctx0" brushRef="#br0" timeOffset="981.5943">485 2480 38 0,'-18'12'19'0,"36"12"-19"0,-9-20 36 15,5-8-33-15,9 0 0 16,4-8 1-16,5 0 0 16,4-8-6-16,-4-4 1 15,-5 3 3-15,-4-3 0 16,-5 0-3-16,-9 12 1 15,-5-4-2-15,-4 4 1 16,-9 0-2-16,0 12 1 16,0 8-1-16,0 8 0 15,5 8 1-15,4 0 0 16,0 8 1-16,4 5 0 16,5 11 0-16,5-4 1 0,-1 5 0 15,5-17 0-15,-4-4 0 16,-5-8 0-16,-4-3-1 15,-10-5 1-15,-4 0-1 16,-9-8 0-16,0 4-1 16,-9-4 0-16,-5 0-2 15,0 0 1-15,0 0 0 16,1-4 0-16,8 0 1 16,0 0 0-16,10 0 3 15,8 0 0-15,14 0 3 16,9 0 1-16,14 4 1 15,9-4 1-15,4 4-1 16,1 0 1-16,3 0-8 16,6-4 0-16,-1-4-11 15,-8-12 0-15</inkml:trace>
        </inkml:traceGroup>
        <inkml:traceGroup>
          <inkml:annotationXML>
            <emma:emma xmlns:emma="http://www.w3.org/2003/04/emma" version="1.0">
              <emma:interpretation id="{4A045122-F4B2-497E-BB8A-04F927B7705C}" emma:medium="tactile" emma:mode="ink">
                <msink:context xmlns:msink="http://schemas.microsoft.com/ink/2010/main" type="inkWord" rotatedBoundingBox="19026,5855 19905,5800 19995,7249 19117,7304">
                  <msink:destinationLink direction="with" ref="{6702D15D-0323-4783-A07A-893A382B1B8D}"/>
                  <msink:destinationLink direction="with" ref="{0AE976F5-F8B5-4A67-B093-40AA6DBE5F0E}"/>
                  <msink:destinationLink direction="from" ref="{1C30D221-4AC7-4F24-9488-2C0B3DC64953}"/>
                </msink:context>
              </emma:interpretation>
              <emma:one-of disjunction-type="recognition" id="oneOf0">
                <emma:interpretation id="interp0" emma:lang="" emma:confidence="0">
                  <emma:literal>32</emma:literal>
                </emma:interpretation>
                <emma:interpretation id="interp1" emma:lang="" emma:confidence="0">
                  <emma:literal>3 2</emma:literal>
                </emma:interpretation>
                <emma:interpretation id="interp2" emma:lang="" emma:confidence="0">
                  <emma:literal>3 r</emma:literal>
                </emma:interpretation>
                <emma:interpretation id="interp3" emma:lang="" emma:confidence="0">
                  <emma:literal>3 z</emma:literal>
                </emma:interpretation>
                <emma:interpretation id="interp4" emma:lang="" emma:confidence="0">
                  <emma:literal>3 Z</emma:literal>
                </emma:interpretation>
              </emma:one-of>
            </emma:emma>
          </inkml:annotationXML>
          <inkml:trace contextRef="#ctx0" brushRef="#br0" timeOffset="3055.7895">2218 2173 12 0,'-5'-16'6'0,"15"-12"10"0,-6 16-4 0,1 4-8 16,4 0 0-16,4 4 3 31,5 0 1-31,5 4-10 15,-5 4 0-15,0 0 6 16,1 4 1-16,-6 4-3 16,-4 0 0-16,-9 0-2 15,-4 4 1-15,-1 4-1 16,-4-7 0-16,-5 3 0 16,-4 0 0-16,5-4 0 15,4-4 0-15,4 0-1 16,10 0 1-16,8 4-1 0,10 0 1 15,4 4-1-15,0-3 1 16,-4 7-1-16,-5 0 1 16,-4 0 1-16,-14-4 0 0,-9 0 0 15,-14-4 0-15,-9 4 1 16,-4-3 0-16,4 3-1 0,0 0 1 16,5-4-5-16,5-4 1 15,8-4-9-15,5 0 1 16</inkml:trace>
          <inkml:trace contextRef="#ctx0" brushRef="#br0" timeOffset="3462.7532">2622 2218 27 0,'9'-12'13'0,"18"-4"-4"16,-13 7 15-16,8-3-22 31,15 0 0-31,3 0 1 16,1 0 0-16,5 8-4 16,-6 4 0-16,-3 8 2 15,-10 4 1-15,-14 4-2 16,-13 9 1-16,-9-5-1 15,-9 4 0-15,-9 0 0 0,-9-4 1 16,-5 8-1-16,5 1 0 16,4 3 0-16,5-4 0 15,9-4 1-15,4 5 0 16,9-5 0-16,5 0 1 16,9-4 0-16,5-4 1 15,9 0 0-15,-1 1 1 16,6-5-2-16,3-4 0 0,6-8-10 0,-1-4 0 15,0-8-6-15,1-17 1 16</inkml:trace>
          <inkml:trace contextRef="#ctx0" brushRef="#br0" timeOffset="2352.6854">2105 1262 35 0,'0'-12'17'0,"-5"12"-11"0,5 0 17 16,-4 0-22 0,-6 4 0-16,1 12 1 0,0 0 0 15,0 17-3-15,0 11 1 16,5 8 2-16,8 5 0 15,5 3-1-15,9-11 0 16,5-9 0-16,4-8 0 16,0-16-1-16,1-12 1 15,3-24-1-15,1-8 1 16,0-8-1-16,-5-9 1 16,-9-3-1-16,-13-8 0 15,-10-9-1-15,-13 9 1 0,0 3-1 16,-5 13 0-16,-4 8 0 15,0 16 0-15,0 12-2 16,4 16 0-16,5 4-9 16,9 12 1-16</inkml:trace>
        </inkml:traceGroup>
      </inkml:traceGroup>
    </inkml:traceGroup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3.5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EB86324-0686-424F-B5E1-D90D691EA17A}" emma:medium="tactile" emma:mode="ink">
          <msink:context xmlns:msink="http://schemas.microsoft.com/ink/2010/main" type="inkDrawing" rotatedBoundingBox="18082,5841 18286,6691 18250,6700 18047,5849" semanticType="callout" shapeName="Other">
            <msink:sourceLink direction="with" ref="{E97030C4-F6D1-4D5E-A014-28998D2EC53C}"/>
            <msink:sourceLink direction="with" ref="{56C19A86-76CB-4A04-9131-F42FCE0F6A2E}"/>
          </msink:context>
        </emma:interpretation>
      </emma:emma>
    </inkml:annotationXML>
    <inkml:trace contextRef="#ctx0" brushRef="#br0">1075 1206 22 0,'-14'-20'11'0,"5"12"-7"0,9 8 18 0,0 0-20 16,5 4 1-16,-1 0 2 15,5 8 0 1,-4 8-5-16,9 8 0 15,4 21 5-15,4 11 0 16,1 33-2-16,4 8 1 16,-13 7-2-16,0-15 1 15,-1-4-4-15,1-21 0 16,-1-15-8-16,-4-21 0 0,0-12-3 16,1-8 0-16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4.8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8EF551-5EBE-4B38-A2D1-27AD5A215EAB}" emma:medium="tactile" emma:mode="ink">
          <msink:context xmlns:msink="http://schemas.microsoft.com/ink/2010/main" type="writingRegion" rotatedBoundingBox="27617,4787 31187,4844 31149,7150 27579,7093"/>
        </emma:interpretation>
      </emma:emma>
    </inkml:annotationXML>
    <inkml:traceGroup>
      <inkml:annotationXML>
        <emma:emma xmlns:emma="http://www.w3.org/2003/04/emma" version="1.0">
          <emma:interpretation id="{BA9C0CA7-4CEB-4768-8B58-0AD47E2D1452}" emma:medium="tactile" emma:mode="ink">
            <msink:context xmlns:msink="http://schemas.microsoft.com/ink/2010/main" type="paragraph" rotatedBoundingBox="27617,4787 31187,4844 31174,5609 27604,5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2EBA89-AE67-4363-8107-EE45FB57688B}" emma:medium="tactile" emma:mode="ink">
              <msink:context xmlns:msink="http://schemas.microsoft.com/ink/2010/main" type="line" rotatedBoundingBox="27617,4787 31187,4844 31174,5609 27604,5551">
                <msink:destinationLink direction="with" ref="{ED55D53E-DA50-4D9A-ADE4-489B932E4F0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E2FCCF-81CA-4D63-816F-9D7F97FC03EA}" emma:medium="tactile" emma:mode="ink">
                <msink:context xmlns:msink="http://schemas.microsoft.com/ink/2010/main" type="inkWord" rotatedBoundingBox="27617,4787 31187,4844 31174,5609 27604,5551">
                  <msink:destinationLink direction="from" ref="{B0EBF696-6477-4AB6-8291-92376FBF6309}"/>
                  <msink:destinationLink direction="with" ref="{10AA891C-6933-48FC-9822-42152DA75ABE}"/>
                  <msink:destinationLink direction="with" ref="{0633CBBB-AE33-4ABB-BFC5-C173FEF0DCB3}"/>
                  <msink:destinationLink direction="from" ref="{433E2FBD-0214-4ABB-9D08-B21B7CB31783}"/>
                </msink:context>
              </emma:interpretation>
              <emma:one-of disjunction-type="recognition" id="oneOf0">
                <emma:interpretation id="interp0" emma:lang="" emma:confidence="0">
                  <emma:literal>LOLITA</emma:literal>
                </emma:interpretation>
                <emma:interpretation id="interp1" emma:lang="" emma:confidence="0">
                  <emma:literal>LocIT9</emma:literal>
                </emma:interpretation>
                <emma:interpretation id="interp2" emma:lang="" emma:confidence="0">
                  <emma:literal>LORITA</emma:literal>
                </emma:interpretation>
                <emma:interpretation id="interp3" emma:lang="" emma:confidence="0">
                  <emma:literal>LOCATA</emma:literal>
                </emma:interpretation>
                <emma:interpretation id="interp4" emma:lang="" emma:confidence="0">
                  <emma:literal>LOLITE</emma:literal>
                </emma:interpretation>
              </emma:one-of>
            </emma:emma>
          </inkml:annotationXML>
          <inkml:trace contextRef="#ctx0" brushRef="#br0">1325 72 17 0,'-10'-8'8'0,"15"8"-1"16,-5 0 11-16,5 8-17 16,-1 8 1-16,-4 8 0 15,0 5 0-15,0 3-3 16,0 8 0-16,0-3 3 16,0 7 1-16,0-8-1 15,0 0 1-15,9 5 0 16,-4-5 0-16,8-4 0 15,5-7 0-15,10-9-1 16,3-12 0-16,6-8-5 16,17-8 1-16,-9-1-3 0,-4-7 1 15,-4 8-4-15,-10-4 1 16,-5-4-3-16,-3 8 0 16</inkml:trace>
          <inkml:trace contextRef="#ctx0" brushRef="#br0" timeOffset="298.6804">1814 294 22 0,'0'4'11'0,"-9"12"-13"16,9-12 20-16,-4 16-19 16,-1 4 1-16,1 5 1 15,-1-1 0-15,5 0-1 16,0-4 1-16,5 5 1 16,4-13 0-16,4-12 0 15,10-12 1-15,13-9-1 16,5-15 1-16,0-4-2 15,0-4 1-15,-9 3-1 16,-14-3 0-16,-5 4-1 16,-13-5 0-16,-13 5 0 15,-10 8 0-15,-18 12 0 16,5 8 0-16,-5 8-1 16,-9 16 1-16,14 4-2 15,-5 4 1-15,14 4-3 16,18-3 0-16,13-5-4 15,15-4 0-15</inkml:trace>
          <inkml:trace contextRef="#ctx0" brushRef="#br0" timeOffset="662.9955">2527 72 20 0,'-19'8'10'0,"-8"-8"-6"16,23 0 13-16,-15 8-15 15,1 8 0-15,-4 1 0 16,-10 7 1-16,-4 8-3 16,-1 16 0-16,1 1 2 15,18-5 1-15,0 0-2 16,9-3 1-16,4-9-1 16,14-8 0-16,9-8-4 15,-9 0 1-15,37-20-7 16,-14 0 1-16</inkml:trace>
          <inkml:trace contextRef="#ctx0" brushRef="#br0" timeOffset="828.107">2622 161 18 0,'13'12'9'0,"1"20"-1"16,-14-16 9-16,-14 13-16 15,1 15 1 1,4 0-1-16,0 5 0 15,4 3-5-15,5 0 1 16,5-15-4-16,8-17 1 16</inkml:trace>
          <inkml:trace contextRef="#ctx0" brushRef="#br0" timeOffset="1172.0618">2808 189 18 0,'-32'-24'9'0,"27"4"1"16,5 20 6-16,0 4-14 15,5 0 0-15,4 0 2 0,9 0 1 16,5 4-6-16,4 0 0 16,9 0 0-16,5 0 1 15,5-4-7-15,-6 0 1 16,1 8-3-16,9-4 1 15</inkml:trace>
          <inkml:trace contextRef="#ctx0" brushRef="#br0" timeOffset="1005.6549">2971 161 22 0,'9'-8'11'0,"0"56"-9"15,-9-32 17-15,-9 17-19 16,5 11 1-16,-6-8 0 16,1 5 0-16,5-1-3 15,-5-4 1-15,9-8-2 16,0-8 1 0</inkml:trace>
          <inkml:trace contextRef="#ctx0" brushRef="#br0" timeOffset="1621.5351">3366 145 10 0,'-14'16'5'0,"-4"16"4"0,13-20 5 0,-4 8-12 16,-9 9 1-16,5-1 2 15,-1 4 1-15,9 0-7 16,-4-12 0-16,9-3 4 16,9-1 0-16,10-12-2 15,3-8 1-15,5-8-3 16,1-4 1-16,3-9-2 16,-12 5 1-16,8 0-1 15,-14 0 0-15,-4 0-2 16,-4 4 1-16,-1-1 0 0,-4 1 1 15,0 4-1-15,5 4 1 16,-5 8 0-16,0 8 1 16,0 4 0-16,0 4 1 15,0 13 0-15,9 7 0 0,-4 0 1 16,8 1 1-16,1 3 0 16,4 4 1-16,-4 5-1 15,-10-13 1 1,5-4 0-16,-18 0 0 15,-14-3 1-15,-17-13 0 16,-1 4-1-16,-14 0 1 16,10 0-1-16,13-8 0 15,-4 0-5-15,4 0 1 16,14-3-8-16,9 7 0 0</inkml:trace>
          <inkml:trace contextRef="#ctx0" brushRef="#br0" timeOffset="-1085.5791">18 290 22 0,'-9'-24'11'0,"0"-13"-7"0,9 25 11 0,0 0-14 16,5-4 1-16,4 8 3 31,0 0 1-31,4 8-6 16,6 8 0-16,3 12 4 15,-4 16 0-15,1 9-1 16,8 7 0-16,-9 9-2 15,0-5 1-15,9-3-1 0,0-17 0 16,-4-12-1-16,-5-12 1 16,0-20 0-16,-4-12 0 15,0-24-1-15,-1-17 1 16,-4 1-1-16,0-17 1 16,0 4-3-16,5 1 1 15,-5 11-7-15,5 9 0 16,-1 24-3-16,10 8 0 0</inkml:trace>
          <inkml:trace contextRef="#ctx0" brushRef="#br0" timeOffset="-328.3325">739 322 22 0,'-18'28'11'0,"32"-28"-9"16,-5 4 21-16,0-4-20 15,23 4 0-15,4-4 0 16,9 0 0-16,-4-4-5 16,5-4 0-16,-15-8 2 15,10 4 1-15,-18-4-3 16,4 4 1-16,-13 4-2 16,-14 8 1-16,-5 8-3 15,-4 8 1-15,-9 0 0 16,-9 0 0-16,-5 4 1 15,-4 1 0-15,4-5 3 16,9 4 1-16,5 4 3 16,5 4 1-16,3 5 1 0,10-5 1 15,10 0-2-15,8-8 1 16,9-8-3-16,0-8 1 16,9-12-4-16,10-8 1 15,8-4-4-15,1 0 0 16,-6 8-4-16,1 0 0 15,-13 3-3-15,-10 9 1 0</inkml:trace>
          <inkml:trace contextRef="#ctx0" brushRef="#br0" timeOffset="-658.1573">807 201 27 0,'-4'69'13'0,"-1"52"-16"15,5-97 21-15,0 8-20 16,0-4 1-16,5 1-2 16,-1-13 1-16,1-12 2 15,0-12 0-15,-5-8-3 16,0-21 1-16,-10 1 0 15,6-4 1-15,-5-1-1 16,0-3 1-16,0 4 2 0,0-5 0 16,4 5 1-16,-4 0 1 15,9 7 2-15,14 1 0 16,-5 8 0-16,9 4 1 16,9 4-2-16,14 4 0 15,-9 8-2-15,8-5 1 0,-8 9-5 16,0-4 0-16,-5 0-3 15,-4 0 1-15,4 0-2 0,-13 4 1 32,-5 0-2-32,-14 0 0 0,-4 21 0 15,-18 11 0-15</inkml:trace>
        </inkml:traceGroup>
      </inkml:traceGroup>
    </inkml:traceGroup>
    <inkml:traceGroup>
      <inkml:annotationXML>
        <emma:emma xmlns:emma="http://www.w3.org/2003/04/emma" version="1.0">
          <emma:interpretation id="{55CC9A6F-6261-4A69-8573-42EE9046CCDB}" emma:medium="tactile" emma:mode="ink">
            <msink:context xmlns:msink="http://schemas.microsoft.com/ink/2010/main" type="paragraph" rotatedBoundingBox="28317,5912 28583,7010 28079,7133 27812,60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C5088F-A4CE-4A61-92B8-926D215D1D38}" emma:medium="tactile" emma:mode="ink">
              <msink:context xmlns:msink="http://schemas.microsoft.com/ink/2010/main" type="line" rotatedBoundingBox="28317,5912 28583,7010 28079,7133 27812,6034"/>
            </emma:interpretation>
          </emma:emma>
        </inkml:annotationXML>
        <inkml:traceGroup>
          <inkml:annotationXML>
            <emma:emma xmlns:emma="http://www.w3.org/2003/04/emma" version="1.0">
              <emma:interpretation id="{BDE7238C-6231-4870-B56C-ACA3860062CC}" emma:medium="tactile" emma:mode="ink">
                <msink:context xmlns:msink="http://schemas.microsoft.com/ink/2010/main" type="inkWord" rotatedBoundingBox="28317,5912 28583,7010 28079,7133 27812,6034">
                  <msink:destinationLink direction="with" ref="{C0BD855F-F7B0-4A0F-8E83-CBC9E4B7E29B}"/>
                  <msink:destinationLink direction="with" ref="{042DA1D5-050C-4E71-91BA-A2658680FA54}"/>
                  <msink:destinationLink direction="with" ref="{45455B27-8080-4977-B4F1-BFFBEC5724E2}"/>
                  <msink:destinationLink direction="with" ref="{52730C5D-90F2-4E86-9ABC-A893E2910B63}"/>
                  <msink:destinationLink direction="with" ref="{20862077-4B4E-4BD4-A844-489E0A974441}"/>
                  <msink:destinationLink direction="with" ref="{10AA891C-6933-48FC-9822-42152DA75ABE}"/>
                  <msink:destinationLink direction="with" ref="{0633CBBB-AE33-4ABB-BFC5-C173FEF0DCB3}"/>
                </msink:context>
              </emma:interpretation>
              <emma:one-of disjunction-type="recognition" id="oneOf1"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°</emma:literal>
                </emma:interpretation>
                <emma:interpretation id="interp7" emma:lang="" emma:confidence="0">
                  <emma:literal>0</emma:literal>
                </emma:interpretation>
                <emma:interpretation id="interp8" emma:lang="" emma:confidence="0">
                  <emma:literal>O</emma:literal>
                </emma:interpretation>
                <emma:interpretation id="interp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082.6663">345 1225 21 0,'0'-4'10'0,"-5"-8"-8"0,5 12 10 16,0 0-11-1,-9 8 0-15,9 4 2 16,-13 12 1-16,8 5-4 16,5 3 1-16,0 4 2 15,5-4 0-15,8 1-1 16,-4-13 1-16,5-8-1 15,4-12 0-15,0-12-2 16,5-8 1-16,0-4-1 16,-5-9 1-16,-5 1-1 15,-8 4 1-15,4 4-1 16,-9 3 0-16,-9 1 0 16,9 4 1-16,-5 4-1 15,-4-4 1-15,-4 0-1 0,-1 8 1 16,-4 4-1-16,-5 4 0 15,-4 4-1-15,-5 0 1 16,14 4-3-16,4 4 0 16,14-4-7-16,14 0 1 15</inkml:trace>
          <inkml:trace contextRef="#ctx0" brushRef="#br0" timeOffset="3833.4672">422 2056 16 0,'-5'16'8'0,"1"-8"1"16,8-4 5-16,-4 0-12 16,5 0 1-16,4 0 3 0,5-4 0 15,-1-4-7-15,1-4 1 32,9-4 3-32,-1-8 1 15,-4-8-2-15,-4-1 1 0,4-3-3 16,-9-4 1-16,-4 4-1 0,-1 3 0 15,-8 9 0-15,-1 12 0 16,1 16 0-16,4 0 0 16,0 8 0-16,4 9 0 15,5 11 0-15,0 0 0 16,5-4 0-16,0 1 1 16,-5 7-1-16,0-12 0 15,-5 4 0-15,-4 1 0 16,-4-1-1-16,-1-8 0 0,-8 0-1 15,-1-8 0-15,-4-8 0 16,-5-8 0-16,0-8 0 16,5 4 1-16,5 4 0 15,4 0 1-15,4-4 1 16,5 4 1-16,14 4 0 16,4-8 0-16,9-4 0 15,9-4 0 1,5 0-1-16,0-8 1 15,9 0-4-15,0 4 1 16,0 4-9-16,4 3 1 16,-9 5-1-16,-8 4 1 0</inkml:trace>
        </inkml:traceGroup>
      </inkml:traceGroup>
    </inkml:traceGroup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9.4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5D53E-DA50-4D9A-ADE4-489B932E4F0C}" emma:medium="tactile" emma:mode="ink">
          <msink:context xmlns:msink="http://schemas.microsoft.com/ink/2010/main" type="inkDrawing" rotatedBoundingBox="27778,6437 31259,6268 31265,6376 27784,6545" semanticType="underline" shapeName="Other">
            <msink:sourceLink direction="with" ref="{482EBA89-AE67-4363-8107-EE45FB57688B}"/>
            <msink:destinationLink direction="with" ref="{909B4F03-253A-40CD-B7AE-E50FC25C97D4}"/>
          </msink:context>
        </emma:interpretation>
      </emma:emma>
    </inkml:annotationXML>
    <inkml:trace contextRef="#ctx0" brushRef="#br0">27 183 21 0,'-23'4'10'0,"19"17"-9"16,8-17 18-16,1-4-18 15,4 4 1-15,18-4 2 0,5 0 1 16,0 0-4-16,18 0 0 15,13-4 3-15,14 0 1 16,14 4-1-16,13 0 0 16,-4 0-2-16,4 0 1 15,1 4-2-15,13-4 1 16,-5-8-2-16,5-9 1 16,-18 1 0-16,13 0 0 15,-8 0-1-15,-6 4 1 16,-8 4 1-16,0 4 1 15,-1 4-1-15,1 4 0 16,-5 0 1-16,-9 0 0 0,1-4 0 16,12 0 0-16,1-8-2 15,-5 4 1-15,0-4-2 16,-4-4 1-16,9 8-1 16,-14 4 1-16,-14 4-1 15,1 4 0-15,-5 0 0 16,-5 0 0-16,-4-4 0 15,0-4 1-15,-5-4-1 16,1-8 0-16,-5-4-2 16,13-1 1-16,-9-3-3 15,-4 0 0-15,0 4-4 16,-18 4 0-16,-1 4-6 16,-17 8 1-16,-19 8-1 15,-4-4 1-15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0.5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1101A0-8DB4-4D51-AF89-4963A808E23F}" emma:medium="tactile" emma:mode="ink">
          <msink:context xmlns:msink="http://schemas.microsoft.com/ink/2010/main" type="inkDrawing" rotatedBoundingBox="27431,5810 28483,5792 28484,5853 27432,5871" shapeName="Other">
            <msink:destinationLink direction="with" ref="{20862077-4B4E-4BD4-A844-489E0A974441}"/>
          </msink:context>
        </emma:interpretation>
      </emma:emma>
    </inkml:annotationXML>
    <inkml:trace contextRef="#ctx0" brushRef="#br0">20 41 22 0,'-18'4'11'0,"18"12"-11"15,9-12 19-15,9-8-18 16,9-4 1-16,14-8 2 15,18 3 0-15,13 1-5 16,-3 0 1-16,-6 12 2 16,14 4 1-16,0 4-2 15,-4 4 1-15,-5 1-2 16,4-1 1-16,-8-8-1 16,4-12 1-16,-9-5-1 15,-5 1 1-15,-13 4-4 16,-9 8 1-16,-23 8-7 15,-18 9 0-15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1.0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0862077-4B4E-4BD4-A844-489E0A974441}" emma:medium="tactile" emma:mode="ink">
          <msink:context xmlns:msink="http://schemas.microsoft.com/ink/2010/main" type="inkDrawing" rotatedBoundingBox="27628,5823 27944,7237 27898,7247 27583,5833" semanticType="callout" shapeName="Other">
            <msink:sourceLink direction="with" ref="{B41101A0-8DB4-4D51-AF89-4963A808E23F}"/>
            <msink:sourceLink direction="with" ref="{BDE7238C-6231-4870-B56C-ACA3860062CC}"/>
          </msink:context>
        </emma:interpretation>
      </emma:emma>
    </inkml:annotationXML>
    <inkml:trace contextRef="#ctx0" brushRef="#br0">9-7 16 0,'-13'0'8'0,"8"-17"3"0,5 17 4 0,0 0-14 15,0 0 1-15,5 4 0 16,-1 9 0-16,1 11-3 15,-1 8 1-15,5 4 2 16,-4 17 1-16,4 7 0 16,-5 17 0-16,15 7 0 15,3 9 1-15,1 0-1 16,0 12 0-16,4-9-1 16,-5 1 0-16,1-8-1 15,0 4 1 1,-5-5-2-1,0-11 0-15,-4-17-2 16,-5-7 1-16,4-17-5 0,1-12 0 0,0-3-5 16,-1-21 0-16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2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09B4F03-253A-40CD-B7AE-E50FC25C97D4}" emma:medium="tactile" emma:mode="ink">
          <msink:context xmlns:msink="http://schemas.microsoft.com/ink/2010/main" type="inkDrawing" rotatedBoundingBox="29903,5805 30121,6207 29725,6421 29508,6019" semanticType="callout" shapeName="Other">
            <msink:sourceLink direction="with" ref="{ED55D53E-DA50-4D9A-ADE4-489B932E4F0C}"/>
          </msink:context>
        </emma:interpretation>
      </emma:emma>
    </inkml:annotationXML>
    <inkml:trace contextRef="#ctx0" brushRef="#br0">12 238 17 0,'-14'8'8'0,"23"-12"1"15,-4 4 13-15,4 0-17 16,5 4 1-16,-1 0 2 15,5 0 0-15,5-4-11 16,4-4 1 0,1-8 6-1,-6-9 0-15,5 1-4 16,5-4 1-16,-14-8-3 16,-4 0 1-16,-5 3-1 15,-9 1 1-15,0 4-1 0,-9 8 1 16,9 8 1-16,-5 4 0 15,-4 8 0-15,9 16 0 16,0 4-1-16,9 0 1 16,-4 8 0-16,-5 5 0 15,9-1-1-15,-4 0 1 16,-5 1-1-16,9-13 1 0,-9-8-1 16,-9 0 0-16,9-8 0 15,-14 0 0-15,0-4 0 0,1 4 0 16,-10-4-1-16,-4 0 1 15,9 0 0-15,0 0 1 0,4 0-1 16,0 0 0-16,14-4 1 31,0 5 0-31,14-5 2 0,13 0 1 0,-4 8 0 16,18 4 1-16,-5-4-1 16,9 0 1-16,1 0-4 15,-10-12 1-15,9-4-9 31,-4-8 1-31,4 4-4 16,5-5 1-16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1.50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48 21 23 0,'-40'21'11'0,"29"-1"-3"0,11-20 11 16,11 0-14-16,18 0 0 15,23-5 3-15,40 0 1 16,29-5-10-16,47-5 1 15,34 4 6-15,23 1 1 16,29 5-3-16,17 10 1 16,1 0-3-16,-7 5 1 15,-5 6-12-15,-29 15 0 16,-23-11-5-16,-41 21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2.4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0EBF696-6477-4AB6-8291-92376FBF6309}" emma:medium="tactile" emma:mode="ink">
          <msink:context xmlns:msink="http://schemas.microsoft.com/ink/2010/main" type="inkDrawing" rotatedBoundingBox="18373,8259 32058,5921 32326,7491 18641,9828" semanticType="callout" shapeName="Other">
            <msink:sourceLink direction="to" ref="{8F89224C-DC11-4DE7-A8A8-9301056935FC}"/>
            <msink:sourceLink direction="from" ref="{A5E2FCCF-81CA-4D63-816F-9D7F97FC03EA}"/>
          </msink:context>
        </emma:interpretation>
      </emma:emma>
    </inkml:annotationXML>
    <inkml:trace contextRef="#ctx0" brushRef="#br0">3084 286 8 0,'0'4'4'0,"-4"-20"-1"0,4 16 4 0,0 0-6 15,0 0 1-15,9-4 2 16,-9 4 1-16,13 0-5 16,-3-4 0-16,3 4 4 15,1 0 0-15,4 0-1 16,5 0 1-16,4 0-2 16,9 0 0-16,5 8-1 15,-5 4 0-15,14 8-1 16,-9 4 1-16,-5 9-1 15,5 3 1-15,9 12-1 16,-9 9 1-16,4 3 0 16,-13 1 1-16,0 7-1 15,-5 1 1-15,-5-1 0 16,-3 5 0-16,-6-5-1 16,-4 5 1-16,-4 4-2 15,-5-5 1-15,0-3-1 16,-14-1 1-16,1 1-1 0,-10-9 1 15,-9 1-1-15,-4-9 0 16,-5 1 0-16,-9-5 1 16,-13 0-1-16,-10-7 1 15,-4-5-1-15,9 0 1 16,-32-8-1-16,9-7 0 16,-8-9 0-16,-6 4 1 0,-8 0-1 15,4 0 0-15,-18-8 0 16,-9 4 1-16,-5 4-1 15,1 0 0-15,4-3 0 16,-14-5 0-16,0-8 0 0,14-4 1 16,5 0-1-16,-5 4 0 15,0 0 0-15,-5 4 1 16,-9 4-1-16,14 0 1 0,-4-4-1 31,4-4 1-31,13 4-1 16,-4-4 1-16,0 4-1 15,5 0 1-15,13 0-2 16,-18 8 1-16,0 4 0 16,-9 0 0-16,-5 4 0 15,14 1 0-15,5-5 0 16,-1-4 0-16,14 0-1 16,0-8 1-16,10 0 0 0,3 0 1 15,6 4-1-15,-15 4 0 0,-3-4-1 16,-19 8 1-16,-5 4 0 15,5 5 0-15,-5-1 0 16,5-8 0-16,0-4 0 16,14-8 0-16,4-4 0 15,9-8 0-15,10 4 0 16,-10 4 0-16,-13 8 0 16,-19 8 0-16,-13 8 0 15,0 13 0-15,-14 3-1 16,-4 0 1-16,18-11 0 15,13-9 1-15,23-12-1 0,23-8 1 32,-5-4 0-32,5 0 0 0,-5 4-1 15,1 8 0-15,-10 4 0 16,0 4 0-16,5 0 0 16,9-4 1-16,9-4-1 0,4-4 1 15,5-12-1-15,4-4 1 16,5-4-1-16,1 4 1 15,-11 8-1-15,-3 8 0 16,-10 8-1-16,1 0 1 0,8-4 0 16,-4 0 1-16,4-4-1 15,1 0 1-15,4 0 0 16,4-4 0-16,1 4-1 16,-1 0 1-16,-8 4-1 31,4 13 0-31,9 3 0 15,4 0 0-15,-4-4 0 16,-9-4 0-16,-4-4 0 0,-1-4 0 16,1 1 0-16,-6-5 0 15,-12 4 0 1,8 4 0-16,14-4 0 16,0 0 0-16,0-4 0 15,-5-4 0-15,5-8 0 16,5 0 0-16,-1 4 0 15,10 0 1-15,0 0-1 16,-1 8 1-16,5 0-1 0,0 0 0 16,0 4 0-16,10 0 0 15,-1 0 0-15,-5-8 0 16,1 4-1-16,0 0 1 16,-1 4 0-16,-4 4 0 15,1 4 0 1,-1 4 0-16,4 1 0 15,1-5 0-15,0-4 0 16,4-4 0-16,0-4 0 0,5 0 1 16,-1 0-2-16,1 8 1 15,0 8 0 1,4 8 0-16,-4 9 0 0,-1-5 0 16,-3-4 0-16,-1 0 0 0,-5-7 0 15,6-5 0-15,-1 0 0 16,0-4 0-16,0 0 0 15,0-4 0-15,5 0 0 16,4 0 0-16,5 0-1 16,4-4 1-16,5 0 0 15,0 0 0-15,0 4 0 16,-5 5 1-16,1-1-1 16,-1 0 0-16,0-4 0 15,1 0 1-15,3 0-1 16,6-4 0-16,-1 0-1 15,1 0 1-15,-1 4 0 16,5 0 0-16,0 12 0 16,4 0 0-16,-4 1 0 0,5-1 0 15,-5-4 0-15,4-4 0 16,1-4 0-16,-1-4 0 16,1 0 0-16,-1 0 0 15,-4 4 0-15,0 4 0 16,-5 4 0-16,1 9 0 15,-1-5 0-15,0 4 0 0,1-8 0 16,-1 0 0-16,5-4 0 16,0-8 0-16,5 0 0 15,-6-4 0-15,1 4 0 32,5 0 0-32,-1 0 0 15,-4 1 0-15,0-1 0 16,0 0 0-16,5 0 0 15,-1 4 1-15,1-4-1 0,-1 0 0 16,5-4 0-16,-5 0 0 16,5 0 0-16,0-8 0 15,0 0 0-15,10-9 0 16,-1-11 0-16,0-8 1 16,0-12 0-16,4 7 0 15,1-3-1-15,0 0 0 16,-1-5 1-16,1 9 0 0,-5 4-1 15,0 3 0-15,0 9-1 16,0 4 1-16,-4 4-1 16,-1 8 1-16,-4 8-1 15,-4 4 1-15,-1 8 0 16,-4 4 0-16,-5 8 0 16,-4 0 0-16,-4 5 0 15,-1 7 0-15,5-4 0 16,0 9 0-16,4-1 0 15,5-8 0-15,9 0-1 16,-5-3 1-16,5-9 0 0,0 0 0 16,0-4 0-16,5 0 0 15,9-4 1-15,-1 0 0 16,10 0 0-16,9-8 0 16,-1-16 1-16,10-20 0 15,14-16 0-15,22-1 0 16,0 5-4-16,13 12 1 15,15 12-11-15,8-5 0 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9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AA891C-6933-48FC-9822-42152DA75ABE}" emma:medium="tactile" emma:mode="ink">
          <msink:context xmlns:msink="http://schemas.microsoft.com/ink/2010/main" type="inkDrawing" rotatedBoundingBox="29555,6616 29899,6849 29747,7075 29402,6842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48 883 24 0,'-54'12'12'0,"-1"-4"-12"0,46-8 18 0,0 0-18 15,0-8 0-15,9 0 2 16,14 4 0-16,4-4-2 16,9-1 1-16,5 1 1 15,4 4 0-15,1 4-1 16,-1 4 1-1,-4 0-1-15,-10 5 0 0,1 7-1 16,-19 0 1-16,-4 0-1 16,0 0 1-16,-13 0-1 15,-1-4 1-15,5-4-1 16,-4-4 1-16,-1 0-1 16,14-4 0-16,0 0-1 15,14 0 1-15,4 4-1 0,0 13 1 16,14-5-1-16,-10 4 1 15,1-4 0-15,-9 0 1 16,-1 4 0 0,-13-4 0-16,-13 4 1 15,-1-8 0-15,-18-4-1 16,-13 0 1-16,13 0-2 16,-4-8 0-16,0 0-4 15,8 4 0-15,6-8-7 16,8 4 1-16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4.3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633CBBB-AE33-4ABB-BFC5-C173FEF0DCB3}" emma:medium="tactile" emma:mode="ink">
          <msink:context xmlns:msink="http://schemas.microsoft.com/ink/2010/main" type="inkDrawing" rotatedBoundingBox="27805,5858 31486,5464 31680,7274 27999,7668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447 947 22 0,'-9'-12'11'0,"46"-4"-6"0,-28 12 14 16,4 4-19-16,-4 0 0 15,5 4 1-15,0 4 0 16,-1 8-1-16,-8 0 0 15,4 0 0-15,-9 4 1 0,-9-3 0 16,9-5 0-16,-5 0 0 16,5-4 0-16,-9 0-1 15,9-4 0-15,0 0 0 16,0 4 1-16,0-4-1 16,14 4 1-16,-1 4-1 15,6 0 0-15,-6 0 1 16,1 1 1-16,-10-1-2 15,-8 4 1-15,-10 0-1 16,-4-4 1-16,-14 0-2 16,-4 0 1-16,-14-4-4 15,14-4 0-15,4 0-5 16,0-16 0-16</inkml:trace>
    <inkml:trace contextRef="#ctx0" brushRef="#br0" timeOffset="1338.2141">-1131-53 17 0,'5'-12'8'0,"49"8"-4"16,-31 0 8-16,4 4-10 15,9-8 1 17,55 0 1-17,9 4 1-15,-1 4-7 16,6 0 1-16,-5 0 3 16,-5 4 0-16,5 0-2 15,-1-4 1-15,-3 0-1 0,-1 4 0 16,-9 0 1-16,0 0 1 15,0 4 0-15,-18 0 1 0,10-8 0 16,-1 0 0-16,0 4 0 16,13-8 0-16,-3 4-2 15,-1-4 0-15,-5 0-1 16,-3 0 1-16,-15 0-1 16,-4 4 0-16,-14-4 0 15,5 0 1-15,-4 0-2 0,-6 0 1 16,-3-4 0-16,-5 4 0 15,4 0 0-15,-9 8 0 16,0-4 0 0,5 0 0-16,0 0 0 15,-1 0 1-15,1 0-1 16,0-4 0-16,9-4-1 16,0 8 1-16,-1 0 0 15,-8 4 0-15,-5-4 0 0,-8 8 0 16,3-4-1-16,1 0 1 15,-9 0-1-15,4 0 0 16,-5-4-2-16,-4 0 0 16,5 0 0-16,0 0 1 15,-1 0 0-15,-4 4 0 0,0 4 0 16,-4 0 1-16,4 4 0 16,-9 8 1-16,0 5-1 15,-9 7 1-15,9 0 0 16,0 12 0-16,0 9 0 15,0 7 0-15,0 25 1 32,0-4 1-32,0 7 0 0,0 1 0 15,0-8 1-15,0-5 0 16,0-3 0-16,0-9 0 16,0 5-1-16,13-1 0 15,1 5-1-15,-5-17 1 16,-4-3-5-16,4-17 0 0,-9-12-4 15,-9-16 1-15,9-4-5 16,-14-8 1-16</inkml:trace>
    <inkml:trace contextRef="#ctx0" brushRef="#br0" timeOffset="-4263.8155">-1145-53 8 0,'-18'-8'4'0,"14"28"8"15,4-20 2-15,0 0-11 16,4 4 0 0,-4 0 4-16,5 4 1 15,4 5-9-15,0 7 1 16,9 12 5-16,0 0 0 15,5 13-1-15,-5 7 1 16,-4 12-3-16,-1 17 1 16,5-4-1-16,1 11 0 0,-1 5 0 15,4 4 0-15,-3-8-1 16,-6-5 0-16,1-3 0 16,-1 0 0-16,1-17-1 15,-5-12 1-15,0-7-1 16,-4-13 1-16,-1-8-3 15,1-4 1-15,-1-7-4 16,1-5 1-16,4-4-7 16,-5-4 1-16,10 8-2 15,-5-8 1-15</inkml:trace>
    <inkml:trace contextRef="#ctx0" brushRef="#br0" timeOffset="-2942.594">-1594 1415 31 0,'-4'12'15'0,"17"-8"-10"31,-8-4 25-31,9 0-27 16,17 0 1-16,19-8 3 16,18 0 1-16,14-4-9 15,18 0 0-15,-14 0 5 16,5-5 1-16,-10 5-5 0,-4 4 0 16,-9-4-7-16,0-4 1 15,-9 0-9-15,-9 4 1 16,-9 4-1-16,-5 0 1 15</inkml:trace>
    <inkml:trace contextRef="#ctx0" brushRef="#br0" timeOffset="1935.7653">-555 1306 28 0,'54'-8'14'0,"142"8"-13"0,-147 0 25 16,6 4-26-16,13 4 1 0,4-4 1 15,6 4 0-15,8 0-2 16,4 0 1-16,6-8 2 16,-1 4 1-16,18-4 1 15,-8 4 1-15,17-4 0 16,-13 4 0-16,4-4-1 15,-13 4 1-15,4-4-2 16,1 0 0-16,-1 0-2 16,5 4 1-16,0-4-2 15,-9 0 1-15,-10 8-1 16,-13-4 0-16,1 9-1 16,-15-5 1-16,-18 4-6 15,-13-4 1-15,-9-4-11 16,-10 0 0-16,-3-16-3 15,-6-4 1-15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2.4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6C19A86-76CB-4A04-9131-F42FCE0F6A2E}" emma:medium="tactile" emma:mode="ink">
          <msink:context xmlns:msink="http://schemas.microsoft.com/ink/2010/main" type="inkDrawing" rotatedBoundingBox="15975,6413 20904,4030 22354,7029 17424,9412" semanticType="enclosure" shapeName="Other">
            <msink:sourceLink direction="with" ref="{8C7CA36B-FDFB-4337-86AD-9E0B3422C822}"/>
            <msink:destinationLink direction="with" ref="{AEB86324-0686-424F-B5E1-D90D691EA17A}"/>
            <msink:destinationLink direction="with" ref="{0AE976F5-F8B5-4A67-B093-40AA6DBE5F0E}"/>
          </msink:context>
        </emma:interpretation>
      </emma:emma>
    </inkml:annotationXML>
    <inkml:trace contextRef="#ctx0" brushRef="#br0">-14 1282 7 0,'-31'-8'3'0,"13"24"20"31,18-20-16-31,0 4-3 16,4-8 1-16,10 0 3 16,4 4 1-16,9-8-10 15,14 12 1-15,13-4 6 16,10 0 1-16,13-8-1 15,18 4 0-15,14-8-2 16,23 0 0-16,4-8-1 0,18-5 1 16,9 5-1-16,9-4 0 15,-13-4-1-15,9-5 1 16,-5 13-1-16,10 0 1 16,-24 8-2-16,1-8 1 15,9 12-1-15,-5-9 1 16,-9 5 1-16,-9 4 0 15,-4 4 0-15,4 0 1 16,0 4 0-16,-18 0 0 16,-5 0-1-16,1 8 1 0,-24-4-2 15,-4 4 1-15,1-8-2 16,-10 4 1-16,-9-8-2 16,-5-4 0-16,-8 0-5 15,-5-4 1-15,-14-1-7 16,-13 1 0-16,-14 4-9 0,-23 12 0 15,-22 0 0 1,-28 24 0-16</inkml:trace>
    <inkml:trace contextRef="#ctx0" brushRef="#br0" timeOffset="2348.9023">-23 1456 22 0,'-27'-8'11'0,"9"-12"-1"15,18 11 3-15,0 5-10 16,0 0 0-16,0 4 3 15,0 4 0-15,9 13-7 16,-4 11 1-16,4 8 4 16,0 21 0-16,-5 7-1 15,-4 13 0-15,0-1-2 16,0-3 1-16,5-5-2 16,4-3 0-16,9-13-5 15,5-7 0-15,8-13-7 16,1-12 1-16</inkml:trace>
    <inkml:trace contextRef="#ctx0" brushRef="#br0" timeOffset="4207.9691">1334 2875 18 0,'-28'20'9'0,"28"-8"2"0,5-12 11 16,8 4-18-16,6-4 0 15,3 0 3-15,5-4 0 16,5-4-8-1,14 0 0-15,8-4 6 16,5-8 1-16,9 0-3 16,23 4 1-16,18-5-2 15,4 5 1-15,5 0-2 16,-5 4 1-16,5 0-1 16,0 8 1-16,-4 0-1 15,-10 4 0-15,0 4 0 16,-9 0 0-16,-8 0 0 0,-1 0 1 15,0 0-1-15,-4-4 1 16,-5 0 0-16,-5 0 0 16,-8 0 0-16,-10 0 0 15,1 0 0-15,-5 0 0 16,-5-4-1-16,0-4 1 0,1 0-2 16,-1 0 0-16,-4-4 0 15,-9 4 0-15,-1-4-1 16,1 3 1-16,0-3-2 15,0 4 0-15,-1 0-1 16,-3 0 0-16,-1 0-2 0,0-4 1 16,-4 0-2-16,-5 0 1 15,-5-4-1-15,-4 4 0 16,-4 4-8-16,-5 0 1 16,-5-9 1-16,1 5 0 15</inkml:trace>
    <inkml:trace contextRef="#ctx0" brushRef="#br0" timeOffset="3402.2074">-36 2278 17 0,'4'24'8'0,"-8"-7"0"15,4-1 4 1,4 8-11-16,1 8 0 16,-1 8 3-16,5 13 0 15,0 3-4-15,1 5 1 16,-1-1 2-16,0-7 1 16,-5-5-1-16,5-4 0 15,-4-11-1-15,4-5 0 16,-5-4-3-16,1 0 0 0,0-8-1 15,-1 1 0-15,1-9 0 16,-1 8 0-16,1 0 0 16,-1 0 0-16,1-4 1 0,4-8 1 15,4 0 0-15,6-4 0 16,3-4 0-16,5-4 0 0,10 4 0 16,-6 4 1-16,-3 0 0 15,-1 0 1-15,0 4 0 16,0 0 1-16,10 0 0 15,8-4 1-15,9 0 0 16,10-4 0-16,-5 0-1 16,4 0 0-16,5 0 0 31,5 0 1-31,-10 0-2 16,-4-4 1-16,0 0-2 15,0 0 1-15,-4-4-1 16,-5-9 0-16,-9 1-2 0,-10-4 0 15,1-4 0-15,-9 4 0 0,-5 8 1 16,-5-1 0-16,-3 5 0 16,-1 4 1-16,-5-8 0 15,-4-12 1-15,-4-8 0 16,-1-9 0-16,1-11-1 16,-1-17 0-16,-4 13 0 15,4-5 0-15,1 5-1 16,-1 3 1-16,1 13-1 0,4 8 0 15,0 8-4-15,4-1 1 0,5 13-11 16,5 12 1-16,-5 8-1 16,0 8 0-16</inkml:trace>
    <inkml:trace contextRef="#ctx0" brushRef="#br0" timeOffset="14970.2165">4245 1137 19 0,'-9'4'9'0,"5"-20"5"0,4 12 4 16,0 4-13-16,0-4 0 16,0 0 3-16,0 4 0 0,0 0-10 15,4 4 1-15,10 0 7 16,4 4 0-16,14 4-2 15,13 0 0-15,14 0-1 16,-4 1 1-16,8 3-2 16,10 4 1-16,4 8-2 15,-5 0 1-15,-8 9-1 16,-10 15 0-16,-8 13 0 16,-15 7 0-16,-8-3 0 15,-5-1 0-15,-4 5-1 16,-10-1 1-16,-8 1-1 15,-10 3 1-15,-8-3-1 16,-6 8 1-16,-8 3-1 16,-5 5 1-16,-4-4-1 15,4-1 0-15,-4-11 0 16,-1-13 1-16,-4 1-1 16,-4-13 0-16,4-3-1 0,0-1 1 15,0-4 0-15,-13 1 0 16,-1-9-1-16,-4-4 1 15,0 8 0-15,5 1 0 16,-10-5 0-16,-4-4 1 16,5 4-1-16,-6-3 1 15,-8-1-1-15,5 0 1 16,-1 0 0-16,9-4 0 16,-4 1 1-16,-4-1 0 15,-1 0 0-15,5 0 0 0,-5-4 0 16,5 1 0-16,0-9-1 15,4-4 1-15,5 4-1 16,9 4 0-16,10-4-1 16,-6 4 1-16,1-4-1 15,-5-4 0-15,0 4 0 0,4-4 1 0,1-3-1 16,-1-1 0-16,-3-4 0 16,3 4 0-16,5 0 0 15,0-4 0-15,5 4-1 16,4 0 1-16,5 4 0 15,4 4 0-15,5 0-1 16,4 4 1-16,1 0 0 16,-10 0 0-16,-5 0 0 15,1 1 0-15,0-1 0 16,0 0 0 0,4-4 0-16,0 0 0 15,5 0-1-15,4 0 1 16,1 0 0-16,-1-8 0 15,5 0-1-15,0 4 1 32,-10 13 0-32,1-5 1 15,4-4-1-15,1 0 0 16,4 0 0-16,4-4 0 16,0 0 0-16,5-4 0 15,0 0-1-15,0 8 1 0,0 0 0 16,0-4 0-16,0 1 0 15,4-1 0-15,-4 0 0 16,0-4 0-16,0-4 0 0,0-4 0 16,0 0 0-16,-4 4 0 15,-1 4 0-15,0 4 0 0,1 0 0 16,-5 0 0-16,8 0 0 16,-3 0 0-16,4 0 0 15,0-8 0-15,0 4-1 16,0 4 1-16,-5 0 0 15,0-4 0-15,-4 4 0 32,5 0 0-32,-6 0 0 15,1 0 0-15,-4 1 0 0,-1-1 0 16,5 4 0-16,-5-4 0 0,0 0 0 16,1 0 0-16,-1 0 0 15,0 8 0-15,1 4 0 16,-1-4 0-16,0 5 0 15,1 3 0-15,-1-8-1 0,0 0 1 16,-4 0 0 0,0 0 0-1,4 4 0-15,-4 5 0 16,4 3 0-16,1 0 0 16,-1 0-1-16,5 0 1 15,4-7 0-15,1-5 0 16,4-4-1-16,0 0 0 0,-1 0 0 15,1 0 1-15,0 0 0 16,5 0 0-16,-1 0 0 16,1-4 0-16,-1 1 0 15,1 3 0-15,4-4 0 16,0 0 0-16,0 0-1 16,0-4 0-16,0 0 0 0,0 0 1 0,0 0 0 15,-5-12 0-15,5-4 0 16,-4 0 1-16,-1 0 0 15,0-9 0-15,5 1 0 16,0-4 0-16,0-4-1 16,0-4 1-16,-4-1-1 15,-5 5 1-15,-5-4-2 16,5 4 1-16,0-1-1 16,0 5 1-16,5 4-1 31,-1 12 0-31,0 12-1 0,1 4 1 15,4 8 0-15,-5 8 0 16,1 9 1-16,-1-1 0 16,5 0-1-16,0-8 1 0,0 9 0 15,5 3 0-15,-1-4-1 16,5 0 1-16,1 5 0 16,-1-5 0-16,4-12 0 0,-4 0 0 15,-4-8 0-15,4-4 1 16,0-8-1-16,0-4 0 15,0-4 0-15,0-8 0 16,9-12 1-16,5 8 1 16,4-8-1-1,5-9 1-15,9 5-1 16,-5 0 0-16,0 4-5 16,5-5 0-16,9 5-11 15,18 0 0-15,-4-20-3 16,-15-9 0-16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5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AE976F5-F8B5-4A67-B093-40AA6DBE5F0E}" emma:medium="tactile" emma:mode="ink">
          <msink:context xmlns:msink="http://schemas.microsoft.com/ink/2010/main" type="inkDrawing" rotatedBoundingBox="21177,5557 21311,6958 21270,6962 21135,5561" semanticType="callout" shapeName="Other">
            <msink:sourceLink direction="with" ref="{4A045122-F4B2-497E-BB8A-04F927B7705C}"/>
            <msink:sourceLink direction="with" ref="{56C19A86-76CB-4A04-9131-F42FCE0F6A2E}"/>
          </msink:context>
        </emma:interpretation>
      </emma:emma>
    </inkml:annotationXML>
    <inkml:trace contextRef="#ctx0" brushRef="#br0">4173 895 29 0,'-9'-8'14'0,"0"37"-9"16,9-13 21-16,0 8-24 15,0 4 1-15,0 16 3 16,4 9 0-16,5 7-5 15,5 13 0-15,4 3 5 16,0 21 0-16,0 4-1 16,-4 4 0-16,-5-4-2 15,-4 12 1-15,-1-5-3 16,-4-19 0-16,0-4-2 16,0-13 0-16,5-11-8 15,-1-25 0-15,1-12-7 16,-5-16 1-16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2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8C9909-95ED-4B70-BFE6-B5A903FF51BD}" emma:medium="tactile" emma:mode="ink">
          <msink:context xmlns:msink="http://schemas.microsoft.com/ink/2010/main" type="inkDrawing" rotatedBoundingBox="20264,6387 21258,6357 21260,6413 20266,6443" shapeName="Other"/>
        </emma:interpretation>
      </emma:emma>
    </inkml:annotationXML>
    <inkml:trace contextRef="#ctx0" brushRef="#br0">3270 1738 33 0,'0'-8'16'0,"27"4"-12"15,-8 4 32-15,8 0-32 16,9 0 1-16,14 4 1 16,4 4 1-16,14-4-9 15,10 0 0-15,-1 0 6 16,4 0 0-16,-8-4-2 16,-1-4 0-16,-3 0-3 15,-11-8 1-15,-3-4-5 16,-10 0 1-16,-8 8-6 0,-6 4 1 15,-8 0-6-15,-9 8 0 32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35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C30D221-4AC7-4F24-9488-2C0B3DC64953}" emma:medium="tactile" emma:mode="ink">
          <msink:context xmlns:msink="http://schemas.microsoft.com/ink/2010/main" type="inkDrawing" rotatedBoundingBox="22008,6847 22379,9199 21704,9306 21333,6953" semanticType="callout" shapeName="Other">
            <msink:sourceLink direction="from" ref="{4A045122-F4B2-497E-BB8A-04F927B7705C}"/>
            <msink:sourceLink direction="to" ref="{C76CFB15-995F-4099-8D32-E1FDBBB8AEC0}"/>
          </msink:context>
        </emma:interpretation>
      </emma:emma>
    </inkml:annotationXML>
    <inkml:trace contextRef="#ctx0" brushRef="#br0">-2 25 11 0,'-4'8'5'0,"8"-20"6"0,-4 12 6 0,0 0-15 31,0 0 0-31,0-4 2 16,0 4 1-16,0 0-5 15,0 0 1-15,0 0 4 16,0 0 0-16,0 0 0 15,9 0 0-15,0 0-2 16,5 0 1-16,4-4-2 16,-4 0 0-16,4 0-1 15,0 0 1-15,0 0 0 0,0 4 0 16,0 4 0-16,5 0 1 16,0 4-1-16,-10 4 1 15,6 0-1-15,3-3 0 16,5 3 0-16,10 4 0 0,4 0-1 15,4 12 1-15,0 0-1 16,1 9 1-16,-1 3-1 0,-4 8 1 16,-5 5-1-16,-4-9 0 15,4 8 0-15,-4 9 0 16,0 3-1-16,-5 13 1 16,-9 12-1-16,-4 3 1 15,-10 1-1-15,-4 0 1 0,-4 0-1 16,-5-17 1-16,-1-3-1 15,1-1 1-15,5 1-1 32,-5 4 0-32,0-9 0 0,4 5 1 15,-4-5-1-15,5-7 0 16,-1-1 0-16,-4-7 0 16,0-9 0-16,0-8 0 15,0-4 0-15,0 1 0 16,-5-5-1-16,10-4 1 0,-1 0 0 15,0 1 0-15,1-9 0 16,-1 0 0-16,1-4-1 16,-1 0 1-16,1-8-1 15,-5 0 1-15,4 0-1 16,1 0 1-16,-1 0-1 16,1 0 1-16,-1 0 0 15,0 0 1-15,1 4-1 16,-1-4 0-16,1 4 0 15,-1-4 1 1,1 4-1-16,-1 5 1 16,1-1-1-16,-1 0 0 15,1 4 0-15,-1-4 0 0,1 0 0 16,-1-4 1-16,-4-4-1 16,-5-8 1-16,-8-12-1 15,-1-4 1-15,-4-16-1 16,0-17 0-16,4 5 0 15,5 3 0-15,4 5 0 0,5 4 0 16,5 8 0-16,4 3 1 16,4 17-1-16,5 4 0 15,0 16 1 1,5 17 0-16,4 11-1 16,0 4 0-16,5 13 0 15,-1 3 1-15,1-3-1 16,0-13 1-16,-5-12 0 15,0-8 0-15,0-15 0 16,5-18 1-16,4-15 0 0,0 0 0 16,14-8 0-16,9-8 0 15,0-5 0-15,-14 1 0 16,1 4-6-16,-10-9 1 16,0-7-12-16,5-1 0 0,-14-7-5 15,-23 7 0-15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5.3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3E2FBD-0214-4ABB-9D08-B21B7CB31783}" emma:medium="tactile" emma:mode="ink">
          <msink:context xmlns:msink="http://schemas.microsoft.com/ink/2010/main" type="inkDrawing" rotatedBoundingBox="23026,8728 31659,6802 31882,7798 23249,9724" semanticType="callout" shapeName="Other">
            <msink:sourceLink direction="from" ref="{A5E2FCCF-81CA-4D63-816F-9D7F97FC03EA}"/>
            <msink:sourceLink direction="to" ref="{C76CFB15-995F-4099-8D32-E1FDBBB8AEC0}"/>
          </msink:context>
        </emma:interpretation>
      </emma:emma>
    </inkml:annotationXML>
    <inkml:trace contextRef="#ctx0" brushRef="#br0">8329 1 11 0,'4'-8'5'0,"10"0"3"16,-14 8 6-16,0 0-12 15,0 4 0-15,0 0 1 16,0 9 1-16,0-9-5 16,0 0 1-16,4 0 2 15,-4 0 1-15,5 4-2 16,-5 0 1-16,13 0-1 16,1 8 1-16,0 4 0 15,13 4 0-15,-4 9 0 16,-1-1 0-16,5 4 0 15,1 0 0-15,-1 1 0 16,-4-1 0-16,-10 8-1 16,1 9 1-16,-1-13-1 15,-13 8 0-15,-13 9-1 16,-1-5 1-16,-13 1-1 0,-9 3 1 16,-1 5 0-16,-17-5 0 15,-10-8-1-15,-4 5 1 16,-18-9 0-16,-4 5 0 15,-10-9 0-15,-5 0 0 16,-13-8-1-16,-4 5 1 16,-10-9 0-16,1-8 0 15,8-4 0-15,-17 0 1 16,-1 1 0-16,1 3 0 16,-1 4 0-16,0 0 0 15,1 0 1-15,13-8 0 0,-5-4-2 16,5-3 1-16,0-5 0 15,18 0 0-15,-13 0 0 0,-5 4 1 16,-14 4-2-16,5 4 0 16,9 0 0-16,-13 0 1 15,-1 0-2-15,0-8 1 16,1 0-1-16,17 0 0 16,-8-8 0-16,-5 9 0 31,-109 15 0-31,23 0 0 15,27 0-1-15,22-8 1 0,24-8 0 16,31-16 1-16,9 0-1 16,0-8 0-16,5 0 0 15,-1 8 0-15,1 0 0 16,-5 8 0-16,5 4-1 16,13 0 1-16,9 0-1 15,-4 0 1-15,0 0 0 16,9 4 0-1,-32 12-1 1,14 0 1-16,9-4 0 16,13 5 0-16,10-1-1 0,13 0 1 15,-9 0-1-15,-5 4 1 16,1-4 0-16,-1 5 0 31,5-5-1-31,0 0 1 0,5 0 0 16,-5 4 0-16,0 1 0 0,5-1 0 15,4-4 0-15,0 0 0 16,9 0 0-16,5-4 1 16,8-4-1-16,6 0 0 0,4 1-1 15,-1-1 1-15,-8 4 0 16,-5 8 0-16,1 0 0 16,-1 0 0-16,0 1-1 31,0-1 1-31,5 4 0 15,5-8 0-15,-1 0 0 16,0 4 0-16,5 5 0 16,0-9 1-16,0 4-2 0,0 0 1 15,-5 4 0-15,0 1 0 16,-4-5 0-16,4-4 0 16,-4-8 0-16,9 0 0 15,4-8 0-15,1 0 1 16,4 0-1-16,0 0 0 15,4 0-1-15,1 0 1 16,-1 0 0-16,1 0 0 16,-1-4 0-16,0 5 0 15,5-1-1-15,0 0 1 0,0 0 0 16,0 0 0-16,0 0 0 16,0 0 0-16,0-4 0 15,0 4 0-15,0-4 0 16,0 0 0-16,0-8 0 15,0 0 0-15,0-4 0 16,0-9 1-16,0 1-1 16,5-12 0-16,0-8 0 15,4-1 0-15,4 1 0 16,-4-4 0-16,5-1-1 16,-5 5 1-16,-4 8 0 15,-1 4 0-15,1 7 0 0,-5 5 0 16,0 4 0-16,0 4 0 15,0 8 0-15,-5 8 0 16,1 4 0-16,-6 8 0 0,-3 1-1 16,-1 11 1-16,1 4 0 15,-1 8 0-15,0 5-1 16,5-9 1-16,0-4 0 31,0-3 0-31,5-9 0 0,-1-4 0 16,5-4-1-16,0-4 1 15,5 0 0-15,-1 0 0 16,5 1-1-16,0 3 1 16,9 0 1-16,5-8 0 15,4-4-1-15,10-12 1 0,31-12 0 16,9-9 1-16,-5-7-2 16,5-4 0-16,5 0-12 15,4 7 1-15,-18 5-5 16,-9 16 1-16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5.31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5E7457-B492-4CBF-A2D6-EB54762B627C}" emma:medium="tactile" emma:mode="ink">
          <msink:context xmlns:msink="http://schemas.microsoft.com/ink/2010/main" type="inkDrawing" rotatedBoundingBox="16664,11685 18991,11724 18986,12037 16659,11997" semanticType="callout" shapeName="Other">
            <msink:sourceLink direction="to" ref="{521A2BED-1E17-498D-B5D7-A59C834B3CE3}"/>
            <msink:sourceLink direction="to" ref="{D394FBDA-8E14-4F7D-A221-14A00245A666}"/>
          </msink:context>
        </emma:interpretation>
      </emma:emma>
    </inkml:annotationXML>
    <inkml:trace contextRef="#ctx0" brushRef="#br0">-2161 2095 19 0,'-9'0'9'0,"9"0"-3"0,0 0 9 16,0-8-11-16,0 0 1 16,0 0 2-16,0 8 1 15,4-8-9-15,-4 8 0 16,5 4 6-16,-5-4 0 0,5 4-1 16,-5 0 1-16,0 0-1 15,0 0 0-15,4 0 0 16,1 4 0-16,-1 4 0 15,1 0 0-15,-1 8-1 16,1 5 0-16,-1 3-1 16,1 0 0-16,4-8-1 15,0-4 1-15,0 0-1 16,5-4 1-16,4-3 0 16,4-1 1-16,6 0-1 15,3-4 0-15,6 4 0 16,-1-4 0-16,-9 4 0 15,0-4 0-15,1 0-2 16,-1 0 1-16,5 4-1 16,-1-8 1-16,1 4-1 15,4-4 1-15,1-4-1 16,-6 0 1-16,6 0 0 0,-1 4 0 16,5-4-1-16,9 0 1 15,4 4 0-15,5 0 0 16,-4-4-1-16,-1 4 1 15,-4-4-1-15,0 4 1 16,0 0-1-16,0 0 1 16,-1-4-1-16,-8 8 1 15,0-8-1-15,-5 8 1 16,1-4-1-16,3 0 1 16,6 0-1-16,4 0 0 0,-5 0 0 15,0 0 1-15,1-4-1 16,-5 8 1-16,-5-4-1 15,0 0 0-15,0 0 0 16,5-4 1-16,-4 4-1 16,-6 0 0-16,-3 0 0 15,-6 0 0-15,-4 0 0 16,5 0 0-16,0 0 0 16,-1 0 1-16,-3 4-1 15,-1-4 0-15,0 12-1 16,0-12 1-16,0 8 0 15,-4-4 0-15,4-4 0 16,-5-8 0-16,1 4 0 16,0 0 0-16,-1 0 0 15,1 4 1-15,-5 0-1 16,0-4 0-16,0-4 0 16,-4 4 1-16,-1-8-1 0,-4-4 1 15,0-9-1-15,0-3 1 16,0 0-1-16,5-8 0 15,-5 15 0-15,4 1 1 16,1 4-1-16,-1 0 0 16,-4 0 0-16,5 8 0 15,-5 8 0-15,0 0 1 16,0 0-1-16,4 4 1 0,1 4-1 16,-5 0 1-16,0 0-7 15,4 0 1-15,1 0-13 16,9-4 0-16,-5-4-4 15,0-16 1-15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8.63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1A2BED-1E17-498D-B5D7-A59C834B3CE3}" emma:medium="tactile" emma:mode="ink">
          <msink:context xmlns:msink="http://schemas.microsoft.com/ink/2010/main" type="inkDrawing" rotatedBoundingBox="16971,11244 32366,11042 32378,11964 16983,12165" semanticType="enclosure" shapeName="Other">
            <msink:destinationLink direction="with" ref="{84089D66-6364-4671-B413-256389817B17}"/>
            <msink:destinationLink direction="with" ref="{66BA02D4-A6D1-42D4-BE9A-1B3260D2853F}"/>
            <msink:destinationLink direction="to" ref="{87CEBC6A-4C4A-4271-B4DD-959685DFDA29}"/>
            <msink:destinationLink direction="with" ref="{C0BD855F-F7B0-4A0F-8E83-CBC9E4B7E29B}"/>
            <msink:destinationLink direction="with" ref="{6702D15D-0323-4783-A07A-893A382B1B8D}"/>
            <msink:destinationLink direction="to" ref="{725E7457-B492-4CBF-A2D6-EB54762B627C}"/>
            <msink:destinationLink direction="with" ref="{042DA1D5-050C-4E71-91BA-A2658680FA54}"/>
            <msink:destinationLink direction="with" ref="{30D25F71-A6F0-421B-81C8-F0FDAE8115B3}"/>
            <msink:destinationLink direction="with" ref="{45455B27-8080-4977-B4F1-BFFBEC5724E2}"/>
            <msink:destinationLink direction="with" ref="{54B29716-8A56-46EB-9C23-D32B98D4785A}"/>
            <msink:destinationLink direction="with" ref="{52730C5D-90F2-4E86-9ABC-A893E2910B63}"/>
          </msink:context>
        </emma:interpretation>
      </emma:emma>
    </inkml:annotationXML>
    <inkml:trace contextRef="#ctx0" brushRef="#br0">12 39 25 0,'0'-24'12'0,"9"16"-2"0,-4 0 13 16,-5 8-21-16,0 0 1 16,0 0 0-1,-5 0 1-15,0 8-5 16,1 8 0-16,-1 4 4 16,1 5 1-16,-1 7-1 15,5 0 1-15,0 4-1 16,5-3 0-16,-1 3 0 15,5-12 0-15,1 0-1 16,-1-4 0-16,0 9-2 16,0-9 1-16,0 4-1 15,0 0 1-15,4-4 0 16,6 0 0-16,3-3 0 16,6-9 1-16,12 4 0 0,10-8 0 0,9 0 0 15,-9-4 0-15,0 0-1 16,4 0 1-1,10 0-1-15,4 0 1 16,5 0-1-16,-1-8 0 16,5 8-1-16,0-8 1 15,0-8-1-15,-4 3 1 16,0 5-1-16,-5 4 1 16,0 4 0-16,-5-4 0 15,1 4 0-15,-5 0 1 0,-5-8-1 16,5 0 0-16,4-4-1 15,1 0 1-15,-10 8-1 16,-4-4 1-16,-4 4-1 16,-6 0 0-16,1 0 0 15,-4 4 1-15,-1 0 0 0,0 0 0 16,0 4-1-16,1 0 1 16,-1 0-1-16,0 0 0 15,1-4 0-15,3 4 0 0,-8-4 0 16,-5 4 0-16,1 0 0 31,-1 0 0-31,-5 0 0 16,-3 0 1-16,-10 0-1 15,4 0 0-15,-4-4 0 16,0-4 1-16,-4-8 0 16,-5 0 0-16,5-4-1 15,-1-4 1-15,1 0 1 0,-1-1 0 0,-4 1 0 16,0 0 0-16,5 0 0 15,-5-4 0-15,-5 0 0 16,1-1 1-16,-1-7-3 16,-4 8 0-16,4 4-10 15,1 0 1-15,13 7-10 16,0 5 0-16</inkml:trace>
    <inkml:trace contextRef="#ctx0" brushRef="#br1" timeOffset="-141402.3079">-4116-368 24 0,'-9'0'12'0,"18"-4"-13"15,-9 4 18-15,5 0-17 16,4 0 0-16,0 0 1 0,5 4 0 15,-1-4 0-15,5 0 0 16,10 4 2-16,8 8 1 16,14-4 0-16,0 8 0 15,13-3 0-15,19-5 1 32,9 0-2-32,22 4 0 0,5-8-1 0,4 4 0 0,14-4-2 31,14 0 1-31,13 0 0 0,-4-4 0 0,14 0 1 31,8 0 1-31,0 4-1 16,14 0 1-16,5-4 0 0,4 0 0 0,9-4-2 31,5-4 1-31,9 0-1 16,4 0 0-16,5 8-1 0,0 4 1 0,9 0-1 15,9 4 0-15,-14-4 0 31,10 4 1-31,8 0-1 16,-13-12 0-16,9 0 0 16,14 4 0-16,-10-8 1 15,10 4 0-15,-14-4 0 0,13 8 0 16,-4 8 0-16,-18-8 1 16,14 4-1-16,-10 0 0 0,-8-4-1 15,13 0 1-15,-9 4-1 16,0-12 0-16,0 8 0 15,0-4 1-15,-14 0-1 16,9 0 0-16,-8 4 0 16,-6-8 1-16,1 0-1 15,-5 4 1-15,-13-4-1 16,0 0 1-16,-5 12 0 16,0 0 0-16,-18 0-1 15,0 4 1-15,0 4 0 16,-5 0 0-16,-13-12-1 15,0 0 1-15,9 4-1 16,-14-8 0-16,-4 4 0 16,-5 0 1-16,9 0 0 15,-9 0 1-15,-8 4-1 16,-6 0 1-16,1 0-1 16,-14 0 1-16,13 0-1 15,-13-4 0-15,0 0-1 16,5-4 1-16,-19 4-2 15,-8 0 1-15,-6-4-4 16,-8 4 0-16,-18 0-10 16,-19-8 1-16,-27 8-6 15,-4 0 1-15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10.81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 4 24 0,'-18'5'12'0,"7"-10"-9"0,11 5 13 16,0-6-16-16,0 6 0 16,0 0 0-16,0 0 1 15,-6 6-1-15,6-1 0 16,0 5 1-16,6 5 1 16,5-4 1-16,18-1 1 15,6 0 0-15,22 0 1 16,13-4 0-16,16-6 0 15,24 0 0-15,23 5 1 16,11-10-2-16,35 5 0 0,-12 0-2 16,18 5 1-16,0-5-2 15,0 5 1-15,-1-5-2 16,-10 5 1-16,-13-5-1 16,-11 0 0-16,-11-5-5 15,-12 0 1-15,-18 5-8 16,-10-5 0-16,5-6-2 15,-24-4 0-15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6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B16C67-C1DD-4834-909F-2CCAB1D0E07F}" emma:medium="tactile" emma:mode="ink">
          <msink:context xmlns:msink="http://schemas.microsoft.com/ink/2010/main" type="writingRegion" rotatedBoundingBox="29890,12575 30761,12575 30761,13179 29890,13179"/>
        </emma:interpretation>
      </emma:emma>
    </inkml:annotationXML>
    <inkml:traceGroup>
      <inkml:annotationXML>
        <emma:emma xmlns:emma="http://www.w3.org/2003/04/emma" version="1.0">
          <emma:interpretation id="{BC0C03A2-6315-4170-AE9E-6BA124A546C9}" emma:medium="tactile" emma:mode="ink">
            <msink:context xmlns:msink="http://schemas.microsoft.com/ink/2010/main" type="paragraph" rotatedBoundingBox="29890,12575 30761,12575 30761,13179 29890,13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C3229E-08EB-4F15-BE09-1F5174B3447E}" emma:medium="tactile" emma:mode="ink">
              <msink:context xmlns:msink="http://schemas.microsoft.com/ink/2010/main" type="line" rotatedBoundingBox="29890,12575 30761,12575 30761,13179 29890,13179"/>
            </emma:interpretation>
          </emma:emma>
        </inkml:annotationXML>
        <inkml:traceGroup>
          <inkml:annotationXML>
            <emma:emma xmlns:emma="http://www.w3.org/2003/04/emma" version="1.0">
              <emma:interpretation id="{515D5B83-4858-461A-A4C5-4FA065631D11}" emma:medium="tactile" emma:mode="ink">
                <msink:context xmlns:msink="http://schemas.microsoft.com/ink/2010/main" type="inkWord" rotatedBoundingBox="29890,12575 30761,12575 30761,13179 29890,13179">
                  <msink:destinationLink direction="with" ref="{66BA02D4-A6D1-42D4-BE9A-1B3260D2853F}"/>
                  <msink:destinationLink direction="to" ref="{E6481414-C096-43EE-A4C3-0F6277290F32}"/>
                </msink:context>
              </emma:interpretation>
              <emma:one-of disjunction-type="recognition" id="oneOf0">
                <emma:interpretation id="interp0" emma:lang="" emma:confidence="0">
                  <emma:literal>eo</emma:literal>
                </emma:interpretation>
                <emma:interpretation id="interp1" emma:lang="" emma:confidence="0">
                  <emma:literal>ed</emma:literal>
                </emma:interpretation>
                <emma:interpretation id="interp2" emma:lang="" emma:confidence="0">
                  <emma:literal>co</emma:literal>
                </emma:interpretation>
                <emma:interpretation id="interp3" emma:lang="" emma:confidence="0">
                  <emma:literal>e0</emma:literal>
                </emma:interpretation>
                <emma:interpretation id="interp4" emma:lang="" emma:confidence="0">
                  <emma:literal>eoi</emma:literal>
                </emma:interpretation>
              </emma:one-of>
            </emma:emma>
          </inkml:annotationXML>
          <inkml:trace contextRef="#ctx0" brushRef="#br0">12756 447 4 0,'5'4'2'0,"4"-12"-2"0,-9 8-5 0</inkml:trace>
          <inkml:trace contextRef="#ctx0" brushRef="#br0" timeOffset="953.6254">13323 165 19 0,'9'-16'9'0,"-9"12"-4"16,0 4 4-16,-9 4-9 16,9 0 0-16,-5 0 2 15,1-4 1-15,-1 4-1 16,1 0 1-16,-1 0 2 16,1 4 0-16,-5 8 1 15,-5 8 1-15,0 9-2 16,1 3 1-16,4 8-3 15,-5 1 0-15,1 3 0 16,8 4 0-16,10-7-1 16,8-9 1-16,5-4-2 15,0-7 1-15,10-9-1 16,8-4 1-16,5-20-3 0,-5-17 1 16,9 1-2-16,-13-8 1 0,4-8-1 15,-13 3 0-15,-5 1 0 16,-9 0 0-16,-4 4 0 15,-5-1 0-15,-14-3 0 16,-4 0 1-16,-14-5-2 16,5 5 1-16,9 4-3 15,-5 4 1-15,1 12-7 16,8 12 0-16</inkml:trace>
          <inkml:trace contextRef="#ctx0" brushRef="#br0" timeOffset="406.9908">12756 451 11 0,'-9'4'5'0,"18"12"0"0,-9-16 11 16,0 0-13-16,5 4 0 16,8-4 3-16,1 0 1 15,-5 0-7-15,9 4 0 16,0 0 6-16,0-4 1 15,0 0-3-15,1 0 1 16,8 0-2-16,-14-8 1 16,10 0-2-16,-9-8 0 15,-5 4-2-15,-5-4 1 0,-4-4-1 16,-13-4 0-16,8-1 0 16,-8 5 0-16,3 8-1 15,1 4 1-15,-18 8 0 16,4 8 0-16,-4 4 0 15,0 13 0-15,-5 3 0 16,1 8 1-16,8 4 0 16,5 5 1-16,4-5 0 15,5-4 1-15,18 1 0 16,5-5 0-16,8-8-1 16,10-4 0-16,-5-8-2 15,10-8 0-15,3-4-7 16,10-4 0-16,0 0-7 15,0 4 0-15</inkml:trace>
        </inkml:traceGroup>
      </inkml:traceGroup>
    </inkml:traceGroup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1.4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054C6D-650A-425C-9646-2B1EA3729656}" emma:medium="tactile" emma:mode="ink">
          <msink:context xmlns:msink="http://schemas.microsoft.com/ink/2010/main" type="writingRegion" rotatedBoundingBox="17195,12377 18306,12377 18306,13030 17195,13030"/>
        </emma:interpretation>
      </emma:emma>
    </inkml:annotationXML>
    <inkml:traceGroup>
      <inkml:annotationXML>
        <emma:emma xmlns:emma="http://www.w3.org/2003/04/emma" version="1.0">
          <emma:interpretation id="{2BCF379B-B6C5-4980-B240-470BE595711C}" emma:medium="tactile" emma:mode="ink">
            <msink:context xmlns:msink="http://schemas.microsoft.com/ink/2010/main" type="paragraph" rotatedBoundingBox="17195,12377 18306,12377 18306,13030 17195,130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FD97F5-5405-42F1-A794-86B6602322FA}" emma:medium="tactile" emma:mode="ink">
              <msink:context xmlns:msink="http://schemas.microsoft.com/ink/2010/main" type="line" rotatedBoundingBox="17195,12377 18306,12377 18306,13030 17195,13030"/>
            </emma:interpretation>
          </emma:emma>
        </inkml:annotationXML>
        <inkml:traceGroup>
          <inkml:annotationXML>
            <emma:emma xmlns:emma="http://www.w3.org/2003/04/emma" version="1.0">
              <emma:interpretation id="{D394FBDA-8E14-4F7D-A221-14A00245A666}" emma:medium="tactile" emma:mode="ink">
                <msink:context xmlns:msink="http://schemas.microsoft.com/ink/2010/main" type="inkWord" rotatedBoundingBox="17195,12377 18306,12377 18306,13030 17195,13030">
                  <msink:destinationLink direction="with" ref="{AFE96EAC-356D-4144-AC31-C8DBA6228C91}"/>
                  <msink:destinationLink direction="to" ref="{725E7457-B492-4CBF-A2D6-EB54762B627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42 266 28 0,'-22'-4'14'0,"13"-8"-3"0,9 12 15 0,0 0-24 16,4 0 1-1,5 8 2 1,5-4 0-16,4 0-5 16,5 0 0-16,-5-4 5 15,5-12 0-15,4 0-2 0,9-9 0 16,0-11-1-16,1-8 1 15,-10 0-2-15,-9 3 1 16,-9 9-2-16,5 4 1 16,-37 8-1-16,-4 8 1 15,-5 8-1-15,-9 8 1 16,-4 12-1-16,4 12 0 16,0 8 1-16,9 21 0 0,10 3 0 0,8 5 1 15,10 0-1-15,13-1 1 16,9-11-1-16,9-13 0 0,5-20-5 15,9-16 0-15,13-16-6 16,14-4 0-16,5-8-6 16,-5 0 1-16,0-1-1 15,-9 5 0-15</inkml:trace>
          <inkml:trace contextRef="#ctx0" brushRef="#br0" timeOffset="466.7975">782-29 27 0,'9'-28'13'0,"4"12"-9"0,-13 8 27 16,0 8-27-16,-4-8 0 16,-5 8 5-16,-5 12 0 15,-4 8-11-15,-5 12 0 16,1 17 7-16,-1 7 0 16,0 21-2-16,5-5 1 15,9-3-2-15,9 0 1 16,14-13-1-16,17-12 1 0,10-15-1 15,0-13 0-15,9-20 0 16,4-12 0-16,5-21-2 16,0-11 1-16,-13-13-2 15,-10-11 0-15,-9 3 0 16,-13 9 0-16,-14-1-1 16,-14 17 1-16,-13 4 0 0,-9 11 0 0,-5 21-2 15,-14 12 1-15,-3 4-6 16,3 9 0-16,1 3-8 15,13 0 1-15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19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84D40B-871E-44B5-A03B-096033F52469}" emma:medium="tactile" emma:mode="ink">
          <msink:context xmlns:msink="http://schemas.microsoft.com/ink/2010/main" type="inkDrawing" rotatedBoundingBox="29522,11654 31039,11721 31009,12419 29491,12352" semanticType="callout" shapeName="Other"/>
        </emma:interpretation>
      </emma:emma>
    </inkml:annotationXML>
    <inkml:trace contextRef="#ctx0" brushRef="#br0">12339-657 29 0,'-14'8'14'0,"10"16"-7"0,4-16 15 16,0 4-21-16,4 4 1 16,-4 4 1-16,14 0 0 15,-14 5-4-15,13 7 1 16,-4 0 1-16,0 0 1 16,-4 1-2-16,0 3 1 15,-1-8-1-15,1-4 1 16,-5-4-2-16,9 5 1 15,-5-5 0-15,5 0 0 16,-4-8 0-16,13 4 0 0,0-4 0 16,5 0 1-16,-5-4-1 15,14 0 1-15,-1 5-1 16,10-5 1-16,-4-4 0 16,8 0 1-16,-4 4 0 0,-5-4 1 15,5-4-1 1,0 8 1-16,4 0 0 15,0 0 0-15,5-4-1 16,9 0 1-16,-4-8-1 16,-5 4 0-16,-1-12-1 15,6 4 0-15,-1 0-1 0,-4-4 1 16,-4 8-1-16,-1 0 0 16,-9 8-1-16,-9 0 1 15,5-4 0-15,-14 0 0 0,10 4 0 16,-10-8 0-16,0 4 0 15,-5 4 1-15,10 0-1 16,0 0 0-16,-5 0-1 16,9 0 1-16,-9-8-1 15,-4 8 1-15,-1-4 0 16,-8 0 0-16,9-8-1 16,-5 0 0-16,-5-4 1 0,-4 4 0 15,9 0-1-15,-4-1 1 16,-1 1-1-16,1-4 1 15,-5-4 0-15,-5-4 1 16,1-12-1-16,-10-13 1 16,10-3-1-16,-5-12 0 0,-5-5 0 15,9 5 1-15,-4 7-1 16,9 21 0-16,-4 0-1 16,-1 11 1-16,1 5-5 15,4 4 0-15,9-8-8 16,9 8 0-16,9-4-1 15,-9 8 0-15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0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5754E0-B90A-43D5-873A-29567224A905}" emma:medium="tactile" emma:mode="ink">
          <msink:context xmlns:msink="http://schemas.microsoft.com/ink/2010/main" type="writingRegion" rotatedBoundingBox="17064,14983 20115,14359 20426,15878 17375,16502"/>
        </emma:interpretation>
      </emma:emma>
    </inkml:annotationXML>
    <inkml:traceGroup>
      <inkml:annotationXML>
        <emma:emma xmlns:emma="http://www.w3.org/2003/04/emma" version="1.0">
          <emma:interpretation id="{5DD4A6E8-2538-4334-BAD1-0B682F86CC13}" emma:medium="tactile" emma:mode="ink">
            <msink:context xmlns:msink="http://schemas.microsoft.com/ink/2010/main" type="paragraph" rotatedBoundingBox="17362,14922 20115,14359 20239,14960 17485,15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F3E7D9-176F-4F38-9FD6-63CDDA449DBC}" emma:medium="tactile" emma:mode="ink">
              <msink:context xmlns:msink="http://schemas.microsoft.com/ink/2010/main" type="line" rotatedBoundingBox="17362,14922 20115,14359 20238,14960 17485,15524">
                <msink:destinationLink direction="with" ref="{C84D2B3F-5928-4F75-8951-DC908D765F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78C50A9-A0E6-4914-9B07-886401A56862}" emma:medium="tactile" emma:mode="ink">
                <msink:context xmlns:msink="http://schemas.microsoft.com/ink/2010/main" type="inkWord" rotatedBoundingBox="17362,14922 20115,14359 20238,14960 17485,15524">
                  <msink:destinationLink direction="from" ref="{E6481414-C096-43EE-A4C3-0F6277290F32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813 2806 39 0,'-4'28'19'0,"36"-28"-18"15,-23 0 33-15,9 0-32 16,5-4 1-16,4 0-1 16,9-4 1-16,14-8-7 15,-9 0 0-15,4-5-6 16,-4 1 1-16,4 4-4 16,-4 4 0-16</inkml:trace>
          <inkml:trace contextRef="#ctx0" brushRef="#br0" timeOffset="-318.2147">750 2447 33 0,'9'12'16'0,"18"44"-16"0,-18-39 32 0,0 11-32 16,0 8 0-16,5 4-1 15,0 1 1-15,-5-9-1 16,0-8 1-16,0-4-4 16,-5-4 1-16,1-16-3 15,0-12 1-15,-10-4-2 16,-4-8 0-16,-5-8 0 15,-4-8 0-15,0 3 5 16,0 9 1-16,4 0 3 16,5 0 1-16,5 3 4 15,8 1 1-15,5 4 1 16,5 0 1-16,4 0-2 16,0 4 0-16,5-1-3 15,4 1 1-15,0 4-7 16,0 0 0-16,1 4-7 0,-6 0 1 15,-8 0-6-15,0 4 0 16</inkml:trace>
          <inkml:trace contextRef="#ctx0" brushRef="#br0" timeOffset="-162.2484">809 2503 26 0,'-23'45'13'0,"55"-17"-3"0,-23-24 20 15,5 4-27-15,-1-8 0 16,5 0 1-16,5-4 0 15,4-4-8-15,5-4 0 16,4-4 0-16,-13 4 0 0,0 8-8 16,-10 12 1-16</inkml:trace>
          <inkml:trace contextRef="#ctx0" brushRef="#br0" timeOffset="328.4729">1294 2681 35 0,'0'-4'17'0,"0"-24"-14"0,0 15 31 15,5-7-32-15,-1-8 0 16,-4-12 2-16,0-1 0 16,0-3-5-16,5 0 0 15,-1 11 3-15,1 13 0 16,-1 16-1-16,1 12 1 15,0 17-2-15,8 15 0 16,1 0 0-16,8 9 1 16,1-9-1-16,4-8 1 0,1-12 0 15,-6-12 0-15,-4-8 1 16,1-16 1-16,-6-8-2 16,-4-20 1-16,-4 3-3 0,-1-7 0 15,1 0-7-15,4 7 1 16,0 9-8-16,-5 4 1 15,15 8-1-15,3 12 1 16</inkml:trace>
          <inkml:trace contextRef="#ctx0" brushRef="#br0" timeOffset="676.0975">1680 2197 27 0,'36'8'13'0,"50"-12"-16"0,-54 4 26 16,9 0-19-16,4 8 0 16,10 4 2-16,-5 8 0 0,-5 5-8 15,-9-1 1-15,-13 12 5 16,-14 8 0-16,-18-3-2 16,-14 3 1-16,-4-4-2 15,-9-3 0-15,-5-1-5 16,5-8 1-16,8-4-9 15,15-8 1-15</inkml:trace>
          <inkml:trace contextRef="#ctx0" brushRef="#br0" timeOffset="453.8538">1775 2294 34 0,'18'52'17'0,"23"9"-23"0,-27-41 34 16,4 16-34-1,0-8 0-15,0 1-11 0,0-9 1 16,-4-4 18 0,-5-12 0-16</inkml:trace>
          <inkml:trace contextRef="#ctx0" brushRef="#br0" timeOffset="991.0336">2229 2193 30 0,'0'-20'15'0,"36"-8"-10"0,-27 20 29 15,5 3-32-15,4-3 0 16,9 4 0-16,5 0 1 16,-1 4-7-16,1 0 0 0,-5 0-4 15,-4 0 0-15,-5 0-4 16,-4 0 1-16</inkml:trace>
          <inkml:trace contextRef="#ctx0" brushRef="#br0" timeOffset="842.8748">2297 2310 40 0,'4'52'20'0,"-8"21"-25"15,8-53 32-15,5 4-35 16,0-4 1-16,0-8-11 16,0-12 1-16,-4-8 19 0,-5-8 1 15</inkml:trace>
          <inkml:trace contextRef="#ctx0" brushRef="#br0" timeOffset="-960.8513">242 2818 23 0,'27'109'11'0,"9"-37"0"0,-22-60 12 0,-9 0-19 0,-5 1 1 16,0-5 1 0,-5-4 0-16,-4-4-9 15,4-8 1-15,1-4 5 16,-1-13 1-16,1-7-3 16,-5-4 0-16,4-13 0 15,1-7 0-15,-1-13 1 16,1 1 0-16,8-1 0 15,10 17 1-15,4 8-1 16,14 3 1-16,-5 9-1 16,0 12 0-16,0 0-2 15,-4 12 1-15,-9 0-2 16,-10 12 0-16,-8 8 0 16,-5 12 0-16,-1-4-2 15,-3 0 1-15,-1-4-1 16,1 4 1-16,4-3-2 15,0 3 1-15,-1 0-2 16,6 0 1-16,4 8 1 0,9 5 0 16,5 3 0-16,4-8 1 15,9 0 1-15,5-4 0 16,-1-3 1-16,1-1 1 16,0 4-2-16,-5-8 1 15,-4 0-8-15,0-4 1 16,-5 0-3-16,-5 1 1 0</inkml:trace>
          <inkml:trace contextRef="#ctx0" brushRef="#br0" timeOffset="1261.4462">2365 2221 19 0,'-9'36'9'0,"13"-11"-11"16,1-21 12-16,-1 0-12 16,1 0 0-16,-1 0 1 15,1 0 0-15,-5 4 2 16,0 4 1-16,0-4 0 16,0 4 0-16,-5 4 1 15,1-8 0-15,-1 8 1 16,-4-3 1-16,0 3 0 15,5-4 0-15,-1 8 0 16,5-8 0-16,5 0 0 16,4-4 1-16,9-4-3 15,0-8 1-15,5 0-3 0,-1-4 0 16,1-4-4-16,-5 8 1 0,0 8-6 16,0 4 0-1,1 4-4-15,-1 4 1 16</inkml:trace>
          <inkml:trace contextRef="#ctx0" brushRef="#br0" timeOffset="1968.3369">2691 2104 23 0,'-9'-16'11'0,"9"36"-8"16,5-20 16-16,-1 8-19 16,5 13 0-16,0 11 0 15,0 4 1-15,-4 0-2 16,0-3 1-16,-5-5 0 15,0-4 1-15,-5 0-1 16,0-16 1-16,1-4-1 16,-5-4 0-16,0-4 1 15,0-8 0-15,4-12 1 0,1-12 0 16,4-1 1-16,4-3 1 16,5-8 0-16,9 7 1 15,5 5 0-15,13 12 1 16,1 4-3-1,3 12 1-15,-3 8-3 16,-5 4 0-16,-10 12-3 16,-8-4 0-16,-5 8-3 15,-14 0 0-15,-8 4-2 16,-5-3 1-16,-5-5 1 16,0-4 0-16,10 4 3 15,4 0 0-15,9 0 5 16,4 8 1-16,10 1 1 15,13 3 0-15,-4 4 2 16,-1 4 0-16,1 1-5 16,0 3 1-16,-1-12-14 15,10-8 1-15</inkml:trace>
        </inkml:traceGroup>
      </inkml:traceGroup>
    </inkml:traceGroup>
    <inkml:traceGroup>
      <inkml:annotationXML>
        <emma:emma xmlns:emma="http://www.w3.org/2003/04/emma" version="1.0">
          <emma:interpretation id="{6195DB88-C16D-44C7-82C5-063D5CE76E17}" emma:medium="tactile" emma:mode="ink">
            <msink:context xmlns:msink="http://schemas.microsoft.com/ink/2010/main" type="paragraph" rotatedBoundingBox="17273,16003 19577,15539 19676,16032 17372,16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7730C9-C82D-4D6B-85F1-92CA895FF1CF}" emma:medium="tactile" emma:mode="ink">
              <msink:context xmlns:msink="http://schemas.microsoft.com/ink/2010/main" type="line" rotatedBoundingBox="17273,16003 19577,15539 19676,16032 17372,16495">
                <msink:destinationLink direction="with" ref="{0432F348-97F7-4440-A121-207B904E096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3CF578-6523-4691-8E13-6F0A97BD3069}" emma:medium="tactile" emma:mode="ink">
                <msink:context xmlns:msink="http://schemas.microsoft.com/ink/2010/main" type="inkWord" rotatedBoundingBox="17299,16128 17574,16073 17632,16361 17357,16416"/>
              </emma:interpretation>
            </emma:emma>
          </inkml:annotationXML>
          <inkml:trace contextRef="#ctx0" brushRef="#br0" timeOffset="4283.8867">168 3680 19 0,'-9'-8'9'0,"9"0"-1"16,0 8 10-16,0 0-16 15,0 0 0-15,0 0 2 16,0 8 0-16,-4 7-4 16,-5 5 0-16,0 4 4 15,5 7 0-15,4-7-1 16,4 11 1-16,5-3-1 16,4 3 0-16,1-7-1 15,8-12 0-15,4-9 0 16,5-14 0-16,-4-5-1 15,4-16 0-15,-9-11 0 16,0-4 0-16,-4 3-1 16,-5 5 1-16,-4 3-1 15,-9 5 0-15,-13 11-1 16,-5-4 0-16,-9 12 0 0,1 8 0 0,-5 0-2 16,9 0 1-16,4 8-6 15,5 0 1-15,17-4-5 16,9-4 1-16</inkml:trace>
        </inkml:traceGroup>
        <inkml:traceGroup>
          <inkml:annotationXML>
            <emma:emma xmlns:emma="http://www.w3.org/2003/04/emma" version="1.0">
              <emma:interpretation id="{82A33C5F-98C3-4ECE-BD5F-B9381132A2D6}" emma:medium="tactile" emma:mode="ink">
                <msink:context xmlns:msink="http://schemas.microsoft.com/ink/2010/main" type="inkWord" rotatedBoundingBox="19507,15543 19693,16002 19557,16057 19371,1559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4.41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D6D5B8-7D6C-4383-97A5-9FA57B234567}" emma:medium="tactile" emma:mode="ink">
          <msink:context xmlns:msink="http://schemas.microsoft.com/ink/2010/main" type="writingRegion" rotatedBoundingBox="21671,12357 23195,12357 23195,13163 21671,13163"/>
        </emma:interpretation>
      </emma:emma>
    </inkml:annotationXML>
    <inkml:traceGroup>
      <inkml:annotationXML>
        <emma:emma xmlns:emma="http://www.w3.org/2003/04/emma" version="1.0">
          <emma:interpretation id="{42F4A734-3633-4CAE-ABB5-E3777B5089F7}" emma:medium="tactile" emma:mode="ink">
            <msink:context xmlns:msink="http://schemas.microsoft.com/ink/2010/main" type="paragraph" rotatedBoundingBox="21671,12357 23195,12357 23195,13163 21671,13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C23E3A-7617-4132-8FDD-251BE5D35087}" emma:medium="tactile" emma:mode="ink">
              <msink:context xmlns:msink="http://schemas.microsoft.com/ink/2010/main" type="line" rotatedBoundingBox="21671,12357 23195,12357 23195,13163 21671,13163"/>
            </emma:interpretation>
          </emma:emma>
        </inkml:annotationXML>
        <inkml:traceGroup>
          <inkml:annotationXML>
            <emma:emma xmlns:emma="http://www.w3.org/2003/04/emma" version="1.0">
              <emma:interpretation id="{C76CFB15-995F-4099-8D32-E1FDBBB8AEC0}" emma:medium="tactile" emma:mode="ink">
                <msink:context xmlns:msink="http://schemas.microsoft.com/ink/2010/main" type="inkWord" rotatedBoundingBox="21671,12357 23195,12357 23195,13163 21671,13163">
                  <msink:destinationLink direction="with" ref="{84089D66-6364-4671-B413-256389817B17}"/>
                  <msink:destinationLink direction="to" ref="{1C30D221-4AC7-4F24-9488-2C0B3DC64953}"/>
                  <msink:destinationLink direction="to" ref="{433E2FBD-0214-4ABB-9D08-B21B7CB31783}"/>
                  <msink:destinationLink direction="with" ref="{30D25F71-A6F0-421B-81C8-F0FDAE8115B3}"/>
                  <msink:destinationLink direction="with" ref="{54B29716-8A56-46EB-9C23-D32B98D4785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4487 512 29 0,'-9'12'14'0,"32"-12"-3"16,-9 0 14-16,8 0-21 15,15 0 0-15,3 0 3 16,10-4 1-16,5-8-10 16,-1 0 0-16,-4-5 6 15,-5-3 1-15,-17-4-3 16,-15-8 1-16,-13 0-2 16,-9-1 0-16,-9 1-1 15,-14 0 0-15,-9 8 0 16,-4 12 0-16,0 12 0 15,-1 20 0-15,6 12 1 0,3 12 0 16,10 5 1-16,0 7 0 16,9-3 0-16,13 3 1 15,14-8 0-15,18-7 0 16,19-9-3-16,8-12 0 0,19-12-8 16,13-12 1-16,0-4-10 15,5-4 0-15</inkml:trace>
          <inkml:trace contextRef="#ctx0" brushRef="#br0" timeOffset="511.647">5395 234 37 0,'9'0'18'0,"36"4"-12"16,-27-8 23-16,9-9-30 15,-4-7 1-15,9-12-1 16,4-12 0-16,-4 3 1 16,0-3 0-16,-10 0-1 15,-8 3 1-15,-10 13 0 16,-8 4 0-16,-5 12 1 15,-5 12 0-15,-4 16 2 16,4 4 0-16,1 12 0 16,4 13 1-16,4 7-1 0,10 5 1 15,4 11-1-15,0-3 1 16,0-9-2-16,-5 1 1 16,-4-9-3-16,-9-4 1 15,-4-3-2-15,-10-9 0 0,-4-8-1 16,-5-12 1-16,0-4-1 0,5 0 1 15,0-4 1-15,13 4 1 16,10-4 2-16,8 0 1 16,15 0 1-16,8-4 0 15,14-4 2-15,13-4 0 16,0-4-2-16,5 0 0 16,5 4-3-16,-1 4 1 15,-8-4-16-15,-1 4 1 16,-8 0-9-16,-15-8 1 0</inkml:trace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8.9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84D2B3F-5928-4F75-8951-DC908D765F7A}" emma:medium="tactile" emma:mode="ink">
          <msink:context xmlns:msink="http://schemas.microsoft.com/ink/2010/main" type="inkDrawing" rotatedBoundingBox="16883,15933 20346,14780 20379,14878 16916,16031" semanticType="underline" shapeName="Other">
            <msink:sourceLink direction="with" ref="{4FF3E7D9-176F-4F38-9FD6-63CDDA449DBC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-1 1161 25 0,'-4'-4'12'0,"21"-7"-6"16,-3-1 19-16,3 0-23 16,10-8 0-16,13-7 2 15,17-9 1-15,1-3-5 16,17 3 0-16,27 1 4 15,18-16 1-15,26 8-1 16,22-17 1-16,32 1-2 16,8-4 0-16,13-4-1 15,14-7 1-15,-9-1-1 16,5-8 1-16,-1 12-2 0,-17 4 1 16,-14 0 0-1,-17 8 0-15,-27 16-3 0,-40 11 1 16,-27 17-8-16,-21 15 1 15,-27 4-9-15,-27 0 1 0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1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32F348-97F7-4440-A121-207B904E0963}" emma:medium="tactile" emma:mode="ink">
          <msink:context xmlns:msink="http://schemas.microsoft.com/ink/2010/main" type="inkDrawing" rotatedBoundingBox="17118,16662 20835,15504 20870,15617 17153,16775" semanticType="underline" shapeName="Other">
            <msink:sourceLink direction="with" ref="{4D7730C9-C82D-4D6B-85F1-92CA895FF1CF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-3 1162 19 0,'-4'-4'9'0,"13"-4"0"16,-9 8 8-16,9-4-13 16,4 0 0-16,5 0 3 0,17 4 0 0,1-7-8 15,17-13 0-15,22-4 6 16,14-7 0-16,26-13-2 15,5-7 1-15,17-4-1 16,13 4 0-16,23-4-1 16,-9-4 1-16,13 11-1 15,1-7 1-15,-1-4 0 16,-9-8 0-16,5 4 0 31,-9-8 0-31,4 12-1 0,-26 12 1 16,0 8-1-16,-1 7 1 15,-8 1-1-15,-13 15 0 16,-9 4-1-16,-9 0 1 16,-18 4-1-16,-9-7 0 15,-4-1-3-15,-13-4 1 16,-10 4-4-16,-12 1 0 16,-14 3-7-16,-9 4 1 15,-4 0-6-15,0-4 0 16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4.5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481414-C096-43EE-A4C3-0F6277290F32}" emma:medium="tactile" emma:mode="ink">
          <msink:context xmlns:msink="http://schemas.microsoft.com/ink/2010/main" type="inkDrawing" rotatedBoundingBox="20803,15114 29800,10977 30682,12894 21685,17030" semanticType="callout" shapeName="Other">
            <msink:sourceLink direction="to" ref="{515D5B83-4858-461A-A4C5-4FA065631D11}"/>
            <msink:sourceLink direction="from" ref="{678C50A9-A0E6-4914-9B07-886401A56862}"/>
          </msink:context>
        </emma:interpretation>
      </emma:emma>
    </inkml:annotationXML>
    <inkml:trace contextRef="#ctx0" brushRef="#br0">10 3664 21 0,'-9'-16'10'0,"18"24"-3"16,-9-8 11-16,5 4-17 15,-1 4 1-15,5-1 2 16,4 1 0-16,5 4-5 15,4-4 1-15,9-4 3 16,9-4 0-16,9 4-1 16,13 0 1-16,13 4-1 0,5 0 0 15,4-1 0-15,5 1 0 16,12 4 0-16,10 0 0 16,9-4-1-16,-5-4 1 15,14-4 0-15,-1 0 1 16,9-4 0-16,10 4 0 15,-6-8 0-15,10 8 0 16,-5 0-1-16,18 0 0 16,-9-4-1-16,9-8 0 15,-4-4 0-15,8-7 0 0,0-5-1 16,1-7 1-16,3 3-1 16,10 5 0-16,-18 3 0 15,-5 0 1-15,1 5-1 16,-14 3 0-16,5-4 0 15,-23 1 0-15,-4-5 0 16,5-4 0-16,-1 1 0 16,-26 7 1-16,35-3-1 15,-17-1 1-15,-9 8 0 16,0 4 0-16,-10 1 0 16,1-1 0-16,-17 0 0 15,-1-4 0-15,0 0-1 16,-4-11 1-16,-5-9-1 15,5 13 0-15,4-5 0 16,-4 1 0-16,-5-1 0 0,-9-3 1 16,5 3-1-16,-9-11 0 15,-4 3 2-15,-1-7 0 16,1-4 0-16,-14-9 0 16,9 5 0-16,-8 4 0 15,4-4-1-15,-1 4 1 16,1 3-2-16,-5 5 0 15,-4-1 0-15,-4-3 1 16,-5 4-1-16,-5-1 0 16,1 1 0-16,-1 0 0 15,1 3 0-15,0 1 1 0,-5-1-1 0,-9 1 0 16,14-1 0-16,-10 1 0 16,1 3 0-16,-5 1 0 0,5-1 0 15,0 5 0-15,-1 3 0 16,1-3 0-16,4-5-1 15,0 1 1-15,1 7 0 16,-1 4 0-16,-5-3 0 16,1 7 0-16,-4-4 0 31,-1 5 0-31,0-5-1 16,-4 8 1-16,0 0 0 15,0 0 0-15,0 1-1 16,-5 3 1-16,9-4 0 0,1 0 1 15,-1 0-2-15,0 4 1 16,-4-3 0-16,4 3 0 16,-4 0 0-16,-4-4 1 0,8 4-1 15,-4 0 0-15,0 4 0 16,-1-4 0-16,1 1 0 16,0-5 0-16,-4 0 0 15,8 0 0-15,-4 4 0 16,4-4 0-16,-4 5-1 15,0-1 1-15,0 0 0 16,-1 4 0-16,-3-4 0 16,-5 8 0-16,9 0-1 15,-5-4 1-15,5 0-1 16,-5 0 1-16,5-4-1 16,-4 4 0-16,4 0 0 15,-9 1 1-15,8-1-1 16,-8 4 1-16,0 0 0 15,0 0 0-15,0 0-1 16,0 0 1-16,5-4 0 16,-5 0 0-16,13-4-1 0,-4 4 1 15,0 0-1-15,0 0 1 16,-5 0 0-16,1 0 0 16,-5 4-1-16,4-4 1 15,1 0-1-15,-1-4 1 16,-4-7-1-16,13-1 0 15,-4 0 0-15,4 4 0 16,-8 1 0-16,4-1 1 16,-5 4-1-16,1 0 1 15,-1 0 0-15,0 0 0 16,1 0 0-16,-1 0 0 0,-4 1-1 16,9-1 1-16,-4-4 0 15,8 0 0-15,-9 4 0 16,1 4 0-16,4-4 0 15,-5-3 0-15,0 3 0 16,1 0 0-16,-1 0 0 16,-4 0 0-1,9-4 0-15,-4 0 0 16,8-3 0-16,-13 3 0 16,9 0 0-16,0-4 0 0,4 4-1 15,-4 5 1-15,0 3 0 16,-1-4 0-16,-3 0 0 15,8 0 0-15,-8 4 0 16,3-4 0-16,1-4 0 16,0 1 1-16,-4 3-2 15,8-8 1-15,-4 8 0 16,-5-8 0-16,9 5 0 16,-4-5 0-16,5 4 0 15,-1-12 0-15,-4 9 0 16,4-1 0-16,0 0 0 15,5 0 0-15,0-3 0 16,0-1 0-16,4 0 0 16,0 1 0-16,-4-1 0 15,13 0 0-15,-9 1 0 0,0-1 0 16,4 0 0-16,-3-3 0 16,-1 3 0-16,4 4 0 15,-4 0 0-15,10 1 0 16,-6-1 0-16,5 4 0 15,-13-4 0-15,8 0 0 16,-3 5-1-16,-10-1 1 16,13-8-1-16,-3 0 0 15,-10 1 0-15,9-5 0 16,-4 1-1-16,-1-1 1 16,1-4-1-16,4 9 1 0,-4-1-1 15,-9 4 1-15,4-3 0 16,0 3 0-16,1 0 0 15,-5 4 0-15,0 4-1 16,4-3 1-16,0 3-1 16,0-8 1-16,1 0-1 15,-1 4 1-15,0 1 0 16,-4-1 0-16,-4 8 0 16,3-4 1-16,-3 0-1 15,-5 8 0-15,0 0 0 0,0 0 1 16,0-8-1-16,9 0 0 15,-9 8 0-15,0 0 1 16,0-4 0-16,-9 4 1 16,-4 0-1-16,-5 0 0 15,-13 4 1-15,0 0 0 16,-14 12 0-16,-8 0 0 16,-4-1 0-16,4 1 1 15,4 0 0-15,9 4 0 0,0-5-1 16,5 1 1-16,-1 4-1 15,10-4 1-15,3-5-3 16,-3 1 1-16,21-4-1 16,-3-4 0-16,16 0 0 15,6-4 1-15,17-4-2 16,4 4 1-16,5-8-1 16,9-4 1-16,-14-3-1 15,10-5 0-15,-6-4 0 16,1 5 1-16,-4 7 0 15,-1 4 1-15,-4 8 2 0,-4 12 0 16,-9 11 2-16,-5 9 1 16,-9 15 1-16,-4 8 0 15,0 0 0 1,0 16 0-16,-4 4-5 16,4 4 1-16,0 4-14 15,4-17 0-15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4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F156A2-BAC1-4485-9E2C-B631BC1B2FAE}" emma:medium="tactile" emma:mode="ink">
          <msink:context xmlns:msink="http://schemas.microsoft.com/ink/2010/main" type="inkDrawing" rotatedBoundingBox="20343,14797 20614,15488 20594,15496 20323,14805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3145 2333 36 0,'-13'12'18'0,"48"62"-11"16,-21-50 28-16,8 15-31 0,4 17 1 15,5 18-1 1,-4 9 1-16,4 8-12 0,0-1 0 15,0-7-5-15,0-16 1 16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8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4AA18D-FC25-422E-A3A6-3C8F74CAD800}" emma:medium="tactile" emma:mode="ink">
          <msink:context xmlns:msink="http://schemas.microsoft.com/ink/2010/main" type="inkDrawing" rotatedBoundingBox="16957,16085 17375,16798 17270,16860 16852,1614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-235 3640 31 0,'-36'0'15'0,"23"12"-4"15,18 8 14-15,8 27-22 0,5 8 1 16,8 20 2-1,10 8 0-15,8 7-10 0,14-3 1 16,-5-12-6-16,18-12 0 16,4-16-3-16,-9-8 1 15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6.7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F968E1-7141-4C46-8728-667886559946}" emma:medium="tactile" emma:mode="ink">
          <msink:context xmlns:msink="http://schemas.microsoft.com/ink/2010/main" type="writingRegion" rotatedBoundingBox="27070,5873 30541,6035 30502,6876 27030,6714"/>
        </emma:interpretation>
      </emma:emma>
    </inkml:annotationXML>
    <inkml:traceGroup>
      <inkml:annotationXML>
        <emma:emma xmlns:emma="http://www.w3.org/2003/04/emma" version="1.0">
          <emma:interpretation id="{D306D493-AF3F-4E89-B6EA-94A0F261A4D5}" emma:medium="tactile" emma:mode="ink">
            <msink:context xmlns:msink="http://schemas.microsoft.com/ink/2010/main" type="paragraph" rotatedBoundingBox="27070,5873 30541,6035 30502,6876 27030,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468EF5-EAC3-4D08-B53F-AAA089B9A253}" emma:medium="tactile" emma:mode="ink">
              <msink:context xmlns:msink="http://schemas.microsoft.com/ink/2010/main" type="line" rotatedBoundingBox="27070,5873 30541,6035 30502,6876 27030,6714"/>
            </emma:interpretation>
          </emma:emma>
        </inkml:annotationXML>
        <inkml:traceGroup>
          <inkml:annotationXML>
            <emma:emma xmlns:emma="http://www.w3.org/2003/04/emma" version="1.0">
              <emma:interpretation id="{10C08FBB-2D3B-4BF6-847F-9782E43085C9}" emma:medium="tactile" emma:mode="ink">
                <msink:context xmlns:msink="http://schemas.microsoft.com/ink/2010/main" type="inkWord" rotatedBoundingBox="27070,5873 30541,6035 30502,6876 27030,6714">
                  <msink:destinationLink direction="to" ref="{6D30B50E-C730-4FB5-A607-BB942FA9AE06}"/>
                </msink:context>
              </emma:interpretation>
            </emma:emma>
          </inkml:annotationXML>
          <inkml:trace contextRef="#ctx0" brushRef="#br0">1657 416 45 0,'0'-15'22'0,"41"0"-19"0,-24 10 38 16,17-1-40-16,1 6 1 15,0 0-1-15,11 0 1 16,0 0-12-16,6 0 1 16,0 0-5-16,0 0 1 15</inkml:trace>
          <inkml:trace contextRef="#ctx0" brushRef="#br0" timeOffset="-179.4744">1928 360 39 0,'-5'5'19'0,"-1"31"-18"15,6-21 31-15,0 16-32 16,-6 10 0-16,6 6-1 15,0 4 1-15,6 0-5 16,0-10 1-16,-1-10-7 16,1 0 0-16</inkml:trace>
          <inkml:trace contextRef="#ctx0" brushRef="#br0" timeOffset="150.4169">2292 293 38 0,'-29'57'19'0,"-5"20"-13"16,28-52 27-16,-6 16-33 16,1 6 1-16,5 14-9 15,6-4 0-15,12-11 0 16,5 0 0-16</inkml:trace>
          <inkml:trace contextRef="#ctx0" brushRef="#br0" timeOffset="630.6917">2662 370 31 0,'-47'36'15'0,"-5"-5"-9"0,41-10 19 16,-6 9-23-16,5 6 1 0,0 5 4 16,7 11 1-16,-1-1-9 15,12-10 0-15,11-5 5 16,18-16 1-16,11-14-2 16,-6-22 1-16,12-15-6 15,-6-10 1-15,6-10-2 16,-11 5 1-16,-12 0-1 15,-12-1 1-15,-6 1-1 16,-16 10 1-16,-13 6 2 16,-5 4 0-16,-11 0 0 15,-13 11 1-15,1-1-4 16,-6 16 0-16,12 16-8 16,11 4 0-16,12 6-1 15,11 0 1-15</inkml:trace>
          <inkml:trace contextRef="#ctx0" brushRef="#br0" timeOffset="1065.4635">2910 832 30 0,'0'-31'15'0,"29"-51"-10"0,-18 57 28 0,7-11-29 15,5-11 0-15,0 6 6 16,0 11 0-16,0 4-12 16,-6 5 1-16,-5 6 6 15,-7 0 1-15,-5 15-3 16,0 5 1-16,0 15-4 15,-5 16 1-15,-1 5-1 16,6 16 0-16,6-1-1 16,11-20 1-16,0 0 1 15,6-21 0-15,6-9 1 16,6-22 1 0,11-35 1-1,0-6 0-15,-5 11 0 16,-12 0 1-16,5 5-5 15,-11 0 0-15,-5 10-11 16,-13 5 0-16,19 1-9 16,-13 9 1-16</inkml:trace>
          <inkml:trace contextRef="#ctx0" brushRef="#br0" timeOffset="-1501.7953">75 365 20 0,'-5'-36'10'0,"10"11"-3"0,-5 25 11 0,0 0-14 15,0 0 0-15,0 10 3 16,-5 10 1-16,5 1-10 16,-6 15 1-16,0 15 5 15,0 6 1-15,6 9-2 16,-5 6 0-16,-1-10-2 16,6-11 0-16,-6-10 1 15,6-10 1-15,-6-26-1 16,-5-20 0-16,5-21-1 15,0-5 1-15,0-16-2 16,6-4 1-16,0-11-3 16,18-15 1-16,-1 4-1 15,0-4 1-15,6 5-1 16,12 10 1-16,11 6 1 16,18 19 0-16,-1 22-1 15,1 30 1-15,-12 10-1 0,-6 11 1 16,-17 5 0-16,-12 10 0 15,-11 5 0-15,-18 0 1 16,-17 0 0-16,-17-10 1 16,-6 0-1-16,0-5 1 15,6-11-4-15,-6-9 1 16,12-6-6-16,11-5 0 16,12-10-6-16,22-1 0 15</inkml:trace>
          <inkml:trace contextRef="#ctx0" brushRef="#br0" timeOffset="-1051.44">641 509 38 0,'-17'-21'19'0,"11"-20"-23"16,12 31 32-16,5-11-28 16,1-14 1-16,11-1 1 15,6-5 0-15,5 0-1 0,7 5 0 16,-1 10 2-16,1 11 1 15,-7 4-1-15,1 22 1 16,-6 19-1-16,-12 11 0 16,-5 21-1-16,-12 5 0 15,0-6-1-15,-6 1 1 16,-11-6 0-16,-18-4 0 16,-11-16 0-16,-6-11 0 15,-6 1 0-15,0-21 0 16,1-5-2-16,10-5 1 0,7-11-5 15,11-9 0-15,18-6-6 16,22-5 1-16,12 0-7 16,18 11 1-16</inkml:trace>
          <inkml:trace contextRef="#ctx0" brushRef="#br0" timeOffset="-629.4567">1276 252 26 0,'-40'-31'13'0,"5"31"-6"16,24 0 14-16,-1 6-21 0,-5 4 0 15,-1 0 0-15,1 11 0 16,0 4 0-16,-1 1 0 15,7-5-1-15,5-1 1 16,6 1-1-16,12 4 1 16,11 1-1-16,11 0 0 15,13-1-1-15,4 1 1 16,7 0 0-16,0-1 0 16,-12-9 0-16,-5 4 1 15,-13-5 1-15,-5-4 1 16,-11-1 2-16,-12 0 0 15,-17 1 1-15,-12-6 0 0,-12 0 0 16,-11 0 1-16,0 5-4 16,-5-5 1-16,5 0-6 15,6-5 1-15,5 11-9 16,7-6 1-16,5 20-2 16,0-4 0-16</inkml:trace>
          <inkml:trace contextRef="#ctx0" brushRef="#br0" timeOffset="-375.234">1599 334 31 0,'-5'-10'15'0,"10"10"-12"0,-5 5 29 16,12 0-30-16,-12 11 1 16,0 4 0-16,0 11 1 15,-6 10-6-15,0 10 1 16,1 16-3-16,-1 5 1 16,0 5-9-16,18-5 1 15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9.4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8B51047-BD36-4C7D-B2BF-730E859FE042}" emma:medium="tactile" emma:mode="ink">
          <msink:context xmlns:msink="http://schemas.microsoft.com/ink/2010/main" type="inkDrawing" rotatedBoundingBox="18206,15612 18558,16092 18538,16108 18186,1562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1010 3148 26 0,'-13'12'13'0,"13"-4"1"0,8 0 12 15,1-5-22-15,9 9 1 0,9 20 1 16,4 3 1-16,0 1-10 15,0 11 1-15,0 0 2 16,0 0 1-16,0-3-7 16,0 7 1-16,4 4-8 15,1 0 0-15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6.7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BEB8BA-2385-49BA-81D5-2774D1C46D26}" emma:medium="tactile" emma:mode="ink">
          <msink:context xmlns:msink="http://schemas.microsoft.com/ink/2010/main" type="inkDrawing"/>
        </emma:interpretation>
      </emma:emma>
    </inkml:annotationXML>
    <inkml:trace contextRef="#ctx0" brushRef="#br0">81 41 21 0,'-39'8'10'0,"9"0"-2"0,25-1 10 16,1 9-16-16,0-1 1 15,4 1 1 1,0-1 1-16,8 0-6 16,10 8 1-16,8-3 3 15,8-1 1-15,9-4-2 16,5 5 1-16,0 3-2 16,-1-4 1-16,-8 4-2 15,-4 8 1-15,-13-4-2 0,-14-4 1 16,-12 0-1-16,-13 0 0 15,-9-4-1-15,-13-7 1 16,-5-8-2-16,1-1 1 16,4-6 0-16,9-13 0 15,8-3 1-15,9-4 1 16,9 0 1-16,13-4 0 16,12-4 2-16,9-7 1 15,5 3-1-15,-5-7 1 16,-4 11-1-16,-4-4 0 0,-9 1-3 15,-9 3 0-15,-8 4-2 16,-9 4 1-16,-4 4-3 16,-5 7 1-16,-4 12-6 15,-4 0 0-15,8 8-2 16,5-8 1 0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7.3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FC37DC4-0538-44CF-9ABC-295171FD85CF}" emma:medium="tactile" emma:mode="ink">
          <msink:context xmlns:msink="http://schemas.microsoft.com/ink/2010/main" type="writingRegion" rotatedBoundingBox="19256,15308 19560,15308 19560,15724 19256,15724"/>
        </emma:interpretation>
      </emma:emma>
    </inkml:annotationXML>
    <inkml:traceGroup>
      <inkml:annotationXML>
        <emma:emma xmlns:emma="http://www.w3.org/2003/04/emma" version="1.0">
          <emma:interpretation id="{0E0287AB-24BB-48B6-9D6B-68C16029EC5B}" emma:medium="tactile" emma:mode="ink">
            <msink:context xmlns:msink="http://schemas.microsoft.com/ink/2010/main" type="paragraph" rotatedBoundingBox="19256,15308 19560,15308 19560,15724 19256,15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FFC01A-C42B-4E49-A1EA-F809C0A8BC52}" emma:medium="tactile" emma:mode="ink">
              <msink:context xmlns:msink="http://schemas.microsoft.com/ink/2010/main" type="line" rotatedBoundingBox="19256,15308 19560,15308 19560,15724 19256,15724"/>
            </emma:interpretation>
          </emma:emma>
        </inkml:annotationXML>
        <inkml:traceGroup>
          <inkml:annotationXML>
            <emma:emma xmlns:emma="http://www.w3.org/2003/04/emma" version="1.0">
              <emma:interpretation id="{84002575-B2B3-4522-8633-1C7056D99E9D}" emma:medium="tactile" emma:mode="ink">
                <msink:context xmlns:msink="http://schemas.microsoft.com/ink/2010/main" type="inkWord" rotatedBoundingBox="19256,15308 19560,15308 19560,15724 19256,15724"/>
              </emma:interpretation>
              <emma:one-of disjunction-type="recognition" id="oneOf0">
                <emma:interpretation id="interp0" emma:lang="" emma:confidence="0">
                  <emma:literal>3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9</emma:literal>
                </emma:interpretation>
                <emma:interpretation id="interp4" emma:lang="" emma:confidence="0">
                  <emma:literal>5</emma:literal>
                </emma:interpretation>
              </emma:one-of>
            </emma:emma>
          </inkml:annotationXML>
          <inkml:trace contextRef="#ctx0" brushRef="#br0">22 70 29 0,'-22'-4'14'0,"31"-8"-8"0,0 5 25 0,4-5-30 16,4 0 0-16,0 1 0 15,5 3 1-15,-5 4-3 16,1 8 0-16,-5 8 1 16,0 7 0-16,-5 4-1 15,-3 4 1-15,-5-4-1 16,-5 0 0-16,1-7-1 15,0-5 0-15,-1-3-1 16,5 0 1-16,5-5-1 16,3 1 0-16,5 0 0 15,9 0 1-15,4 4 0 16,0-1 0-16,-4 9 2 16,-1 3 1-16,-8-4 1 0,-8 1 0 15,-10 3 1-15,-8-4 0 16,-4 5 1-16,-9-5 0 15,0-3 0-15,-9 3 0 0,-4-4-3 16,0 5 0-16,5-5-11 16,21 1 0-16</inkml:trace>
        </inkml:traceGroup>
      </inkml:traceGroup>
    </inkml:traceGroup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6:21:54.47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F1E105B-B580-482C-8046-75B2DDBD4C35}" emma:medium="tactile" emma:mode="ink">
          <msink:context xmlns:msink="http://schemas.microsoft.com/ink/2010/main" type="inkDrawing" rotatedBoundingBox="15877,7161 15890,7192 15877,7198 15864,7166" shapeName="Other"/>
        </emma:interpretation>
      </emma:emma>
    </inkml:annotationXML>
    <inkml:trace contextRef="#ctx0" brushRef="#br0">13 31 1 0,'-13'-31'0'0</inkml:trace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3.11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 76 12 0,'0'-4'6'0,"5"-1"0"16,-5 5 7-16,0 0-12 15,-5-5 1-15,5 1 0 16,-6-1 1-16,1 0-3 15,-6-4 0-15,6-1 2 16,0 1 1-16,-1 4-1 0,1 1 0 16,0-1 0-16,0 0 0 15,-1 5 0-15,1 0 0 16,0 0-1-16,-1 5 1 16,12 0 1-16,10 4 0 15,10-4-1-15,11-1 1 16,16 6-1-16,16-1 1 15,10 1-1-15,11 4 1 16,11 0-2-16,5 0 1 0,5 0-1 16,10-4 0-16,6-6 1 15,0 1 1-15,0 0-1 16,0-1 1-16,-10 6-1 16,-11-6 1-16,-1 1-1 15,-9-5 1-15,-12 0-2 16,-10 0 1-16,-10-5-1 15,-16 5 1-15,-11-4-1 16,-16-1 1-16,-11-4-1 16,-10 9 0-16,-5-5-1 15,-11 0 1-15,-5-4-1 16,-5-1 1-16,-1 1-1 16,1-5 1-16,-1 0-1 15,1 0 0-15,5 4 0 16,-1 1 0-16,-4 4 0 15,-6 0 0-15,-5 5-1 16,5 0 0-16,-5 0-4 0,0-4 0 16,0-1-8-16,0 5 0 15,-10 5-3-15,-6-19 1 16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4.50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65 25 0,'16'28'12'0,"-5"-23"-10"16,-6 0 13-16,6 0-13 15,5-1 0-15,0 1 3 16,5 0 1-16,0-1-6 16,0 1 0-16,5 0 4 15,1 4 1-15,5-4-2 16,-1 0 1-16,17-1-2 15,5-4 0-15,16-4-1 16,0-6 1-16,10 1-1 16,11-5 0-16,10 4-1 15,1 1 1-15,5-1 1 0,5 10 0 16,-11-4-1 0,1 4 1-16,5 4 0 0,-6 6 0 15,6-1 0-15,-11 5 0 16,6 1-2-16,0-1 1 15,-6 0-1-15,0 0 1 16,-5 0-1-16,0-5 0 16,0 1 0-16,-5-6 1 15,-6 1-1-15,-5-5 1 16,-16 0 0-16,0-5 0 0,-5 1 0 16,-10-1 0-16,-1 0 0 15,-15-4 0-15,-6 0-1 16,0-1 0-16,0-4-1 15,-5 0 1-15,5-5-1 16,6 0 0-16,-6-9-1 16,0 9 0-16,0-4-3 15,-5-1 1-15,0 10-6 16,-6 5 1-16,-4 9-5 16,-12 0 0-16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6.5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0 140 10 0,'10'-5'5'0,"12"-4"4"0,-12-1 6 16,11 1-12-16,1 0 0 16,4 4 3-16,6 0 0 15,5 10-7-15,5-10 1 16,0-4 4-16,11-10 1 16,11 5-2-16,10 0 0 15,5 4-1-15,1 1 1 0,10 4-1 16,0 10 0-16,0 0 0 15,5-5 1-15,16 0-2 16,11 4 1-16,-6 6-1 16,11-1 1-16,-5-4-1 15,-6-10 1-15,1 5 0 16,4-5 0-16,-4 1 0 16,-1-10 0-16,-10 9 0 15,0 0 0-15,-6 5 0 16,-4-4 0-16,4-1-2 15,1 0 1-15,-1 0-1 16,1 5 1-16,-17 0-1 16,-15 0 0-16,-11 5-1 15,-10 5 1-15,-6-6-3 16,-5-4 1-16,-5 5-7 16,-5 0 0-16,-6 4-5 15,-11-23 1-15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2.17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29 24 0,'0'0'12'0,"37"-14"-12"16,-21 9 13-16,0 0-14 16,0 0 1-16,5 1 0 15,-5 4 0-15,5 0 1 16,0 0 1-16,6 0 1 16,5 4 0-16,10 1 1 15,11 5 0-15,5-10 0 0,11 0 0 16,10 9-1-16,11-9 0 15,16 9-2-15,5 1 0 16,0-6-1-16,6 1 1 16,4 9 0-16,6-4 0 15,0 8 0-15,6-3 1 16,-1-1 0-16,0 0 0 0,-5 0-1 16,0-9 1-1,0-5-1-15,-5 0 0 0,0-5 0 16,-1 0 1-16,-20 1-1 15,-6 4 0-15,-10 0 1 16,-6 0 0-16,-5 0-1 16,-5 0 1-16,-5 0-2 15,-6-5 1-15,0 0-1 16,-5-4 1-16,0-5-1 16,-6 4 0-16,-4 1-3 15,-1-1 1-15,-10 6-7 16,-6-6 0-16,-10 24-4 15,-32 0 0-15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3.63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 36 23 0,'5'-28'11'0,"-5"23"-6"0,0 5 12 0,0 0-16 16,0 0 1-16,0 0 4 15,0 0 0-15,0 0-6 16,0 0 1-16,0 5 5 16,5 0 0-16,0 9-1 15,6 0 1-15,5 5-3 16,10-5 1-16,11 0-2 15,6 0 1-15,4 0-2 16,12 0 0-16,9-4 0 16,6 4 0-16,11-9 0 15,5-1 1-15,11 1-1 16,10 0 0-16,10-5 0 16,1 0 0-16,0 0-1 15,0 4 1-15,-1-4-1 16,-4 10 0-16,-1-1 0 15,1 5 1-15,-6-4-1 0,5 4 1 16,-10 0 0-16,0 0 0 16,0 0 0-16,-1 0 0 15,-9-4 0-15,-6-6 1 16,-6 1 0-16,12 0 1 16,-7 0-1-16,1-1 1 15,11-4-1-15,15-9 0 16,1-1-2-16,-1-4 1 0,11 0-3 15,-10-5 0-15,-17 1-2 16,-10 3 1-16,-16 1-6 16,-10 5 1-16,-17 0-7 15,-25-1 0-15,-38-4-1 16,-21-5 0-16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4.954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26 4 21 0,'6'0'10'0,"-1"5"-9"0,-5-5 10 16,0 5-12-16,0 0 0 15,-5-1 0-15,-1 6 0 16,1-1 1-16,0 0 1 15,0 1-2-15,-1-1 1 0,1 1 1 16,10-1 0-16,1-4 1 16,4 0 0-16,6-1 2 15,5 1 1-15,0 0 0 16,11-1 1-16,16 1-1 16,10 0 1-16,5-5-2 15,27-5 1-15,27-4-3 16,15-1 1-16,22 1-1 15,4-5 0-15,17 9 0 16,0 10 0-16,10-1 0 16,-5 6 0-16,5-5-1 15,-11 4 1-15,-4-4-1 16,-1 4 1-16,-26 0-2 16,-5 1 1-16,-11-1-1 15,-16 1 1-15,-5-1-3 16,-27 0 0-16,-16-4-3 15,-15 0 1-15,-16 0-10 0,-32-5 1 16,-16-15 0-16,-21-17 0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2.4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30B50E-C730-4FB5-A607-BB942FA9AE06}" emma:medium="tactile" emma:mode="ink">
          <msink:context xmlns:msink="http://schemas.microsoft.com/ink/2010/main" type="inkDrawing" rotatedBoundingBox="27437,12735 28814,7459 29608,7667 28231,12942" semanticType="callout" shapeName="Other">
            <msink:sourceLink direction="to" ref="{10C08FBB-2D3B-4BF6-847F-9782E43085C9}"/>
          </msink:context>
        </emma:interpretation>
      </emma:emma>
    </inkml:annotationXML>
    <inkml:trace contextRef="#ctx0" brushRef="#br0">1310 33 12 0,'0'5'6'0,"0"-20"0"0,0 15 7 16,6-5-12-16,-6 5 0 15,11-5 1-15,-5 0 1 16,0-1-4-16,-6-4 1 16,0 10 1-16,0 0 1 15,0 0-1-15,0 0 0 16,-6 5-1-16,6 0 1 0,-6 11 0 16,6 4 0-16,6 6 1 15,6 15 1 1,-1 10-1-16,7 1 1 0,-1-1-1 15,0 11 1-15,-5 4-2 16,-1 6 1-16,1 10-2 16,-1-5 1-16,1 16 0 15,-1 4 1-15,1-5-1 16,-6 6 1-16,-1 10-1 16,-5-1 1-16,0-4-1 15,0 5 0-15,0 0-1 16,0-1 1-16,0 6-1 15,6-15 1-15,-6-1-1 16,-6 11 0-16,1-16 0 16,-1 1 0-16,0-6 0 15,0 0 0-15,1 0 0 16,-7 1 0-16,1 4 0 0,-1-5 0 16,-5-5 0-16,-6-5 0 15,5 5 0-15,-5-5 0 16,-6 5 0-16,0-5 1 15,1 0-1-15,-1-5 0 16,0-10 0-16,0 5 1 16,0-1-1-16,0 6 0 15,0-10 0-15,1-1 1 16,-1-4-1-16,-6 4 0 0,0 1 0 16,-5 5 1-16,5-11-1 15,-5 11 0-15,0-6 0 16,5 1 0-16,0-1 0 15,1-9 1-15,5-6-1 16,0 5 0-16,6 1 0 16,6-1 0-16,-7-5 0 15,-10-5 0-15,11-5 0 16,-6-5 1-16,6 5-1 16,-6-6 0-16,6 1 0 15,0 0 0-15,0-5 0 16,0 4 0-16,5 1 0 15,-5 0 0-15,6-5 0 16,-1-6 0-16,1-4 0 16,6 4 0-16,-1-10 0 15,6 6 0-15,-5-6 0 16,5 5 0-16,-6 1 0 16,7-1 0-16,-7-4 0 0,6-6 0 15,-5 0 0-15,5 0 0 16,0 0 0-16,0 0 0 15,1 0 0-15,5-5 1 16,-6 5-1-16,6-5 0 16,0 0 0-16,0 0 0 15,0 0 0-15,0 0 0 16,6-5 0-16,-1-10 0 16,1-11-1-16,0-10 1 15,11-5 0-15,1-15 0 0,5-1 0 16,0 1 0-16,0 0 0 15,0 9 0-15,0 6-1 16,-6 10 1-16,-5 11 0 16,-12 10 0-16,0 15 0 15,-12 10 0-15,1 6 1 16,-12 10 0-16,0-1 2 16,0 17 0-16,0 4-1 15,-6 5 1-15,0-10-1 16,0 1 1-16,6-1-2 15,0-5 1-15,0-5-2 16,0-11 1-16,5 1-1 16,1-5 0-16,5-6 0 15,7-5 1-15,5-5 0 16,0-5 1-16,17 0-1 16,12-5 1-16,5-5 2 0,18 0 0 15,12-1 1-15,11-14 0 16,-6-6-1-16,0-5 1 15,1-5-5-15,-7-5 0 16,7 5-7-16,-13 0 0 16,-5 10-11-16,-11 10 1 15,-13 1-2-15,-16 5 1 16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6:36:57.9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9A55F3-906F-46F7-9100-B9E61A8AB814}" emma:medium="tactile" emma:mode="ink">
          <msink:context xmlns:msink="http://schemas.microsoft.com/ink/2010/main" type="inkDrawing" rotatedBoundingBox="34821,250 34836,250 34836,265 34821,265" shapeName="Other"/>
        </emma:interpretation>
      </emma:emma>
    </inkml:annotationXML>
    <inkml:trace contextRef="#ctx0" brushRef="#br0">0 0 0,'0'0'16,"0"0"-16,0 0 15,0 0-15,0 0 16,0 0-16,0 0 16</inkml:trace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8.5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2BD05-8D36-4918-9DF2-13F93B7F5F2E}" emma:medium="tactile" emma:mode="ink">
          <msink:context xmlns:msink="http://schemas.microsoft.com/ink/2010/main" type="inkDrawing" rotatedBoundingBox="25727,7350 31250,10044 30983,10593 25459,7899" semanticType="underline" shapeName="Other">
            <msink:sourceLink direction="with" ref="{CB3DB627-37D9-4FD7-AB70-30FE16711BDA}"/>
            <msink:sourceLink direction="with" ref="{99A6162D-BB4E-42B4-BCB0-BB982C28C485}"/>
          </msink:context>
        </emma:interpretation>
      </emma:emma>
    </inkml:annotationXML>
    <inkml:trace contextRef="#ctx0" brushRef="#br0">0 1 21 0,'0'0'10'0,"6"8"-7"15,1-8 10-15,-1 0-13 16,4 0 1-16,12 0 1 15,4 3 1-15,10-3-2 16,-1 0 0-16,10 0 2 16,14 6 0-16,5 2 1 15,17 1 0-15,9 5-1 16,17 9 1-16,3 3-2 16,15 9 0-16,11 5-1 15,6 8 1-15,13 10-2 0,10 5 1 16,-1 6 0-16,1-6 0 15,13 9 1-15,-10 14 0 16,3 0 1-16,6 0 0 16,-6 3 0-16,1 0 0 15,8 9-1-15,-2 8 0 16,-7-11-1-16,0 2 0 16,-6-8-1-16,-7-3 1 15,0-3 0-15,-9 4 1 0,-1-1 0 16,-18-9 1-16,-8-5-1 15,1 0 1-15,-20-1 0 16,-19-2 0-16,-6 3-2 16,-7-12 1-16,-7-8-2 15,-6-9 1-15,-12-9-4 16,-4-5 0-16,-10-3-11 16,-3-3 1-16,-3-9-4 15,-4 1 1-15</inkml:trace>
    <inkml:trace contextRef="#ctx0" brushRef="#br0" timeOffset="2598.3549">5266 2213 20 0,'-7'-11'10'0,"14"-1"2"15,-4 4 8-15,-3-1-16 16,7 1 1-16,-4 2 0 16,-3 0 1-16,0 6-8 15,0 6 1-15,0 0 5 16,0-1 1-16,0 7-3 15,0 5 0-15,13 9 1 16,3 0 0-16,10 8-1 16,9 3 0-16,4 6 0 0,0-2 0 15,-7-4 0-15,3 0 0 16,-5-8-1-16,-11-6 1 16,-3-3 0-16,-16-3 0 15,0-5 0-15,-13-4 0 16,-9 1 0-16,-17-3 1 15,-6-1-1-15,-10 4 1 16,-16 5-2-16,-4 1 0 16,4-7-2-16,-3 4 0 0,16-1-11 15,16 1 0-15,32-4-5 16,10-13 0-16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2.4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689D5E-BEC0-44FF-8C99-6C5E438A66CC}" emma:medium="tactile" emma:mode="ink">
          <msink:context xmlns:msink="http://schemas.microsoft.com/ink/2010/main" type="inkDrawing" rotatedBoundingBox="16402,9070 18641,9049 18659,10970 16420,10991" hotPoints="18596,10030 17550,11076 16503,10030 17550,8983" semanticType="underline" shapeName="Circle">
            <msink:destinationLink direction="with" ref="{010CF6AF-9383-4DB8-A936-70D36C767F4C}"/>
            <msink:destinationLink direction="with" ref="{E741F653-A437-4854-BDCC-EF9281711961}"/>
            <msink:destinationLink direction="with" ref="{CD03A563-99E1-4901-8E30-B442B3C400FD}"/>
          </msink:context>
        </emma:interpretation>
      </emma:emma>
    </inkml:annotationXML>
    <inkml:trace contextRef="#ctx0" brushRef="#br0">77 1299 43 0,'-36'-38'21'0,"11"-45"-9"16,18 49 22-16,-3-15-32 16,10-11 0-16,10-15 2 15,3-5 0-15,6-9-4 16,4 3 0-16,13-1 4 15,12 4 0-15,4 6 0 16,6 2 0-16,13 0 0 16,3 1 0-16,16 11-2 15,-9 11 1-15,6 6-1 16,10 12 0-16,3 5-1 0,10 18 1 16,-7 16-1-16,10 21 0 15,7 11 0-15,6 15 0 16,-16-6 0-16,-1 6 1 15,-5 5-1-15,-11 3 0 16,-12 3 0-16,-7 1 0 16,-9 7 0-16,-13-2 0 15,-10 3-1-15,-13 3 1 16,-7 14 0-16,-6-9 0 16,-6 6-1-16,-13-6 1 15,-10 7 0-15,-3-4 0 0,-10 3 0 16,-10-6 0-16,-9-5 0 15,-10-6 1-15,0-9-1 16,-12-5 1-16,-14-7 0 16,-22 1 0-16,2-6-1 15,-12-6 0-15,-12-8 0 16,-8-6 0-16,-9-11-1 16,-6-12 1-16,-1-9-1 15,4-11 0-15,6-9-2 16,3-17 0-16,17-11-2 15,16-18 0-15,28-5-2 16,20-3 0-16,23-1-5 16,22-7 1-16,30 7-8 15,28 13 0-15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8.2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0CF6AF-9383-4DB8-A936-70D36C767F4C}" emma:medium="tactile" emma:mode="ink">
          <msink:context xmlns:msink="http://schemas.microsoft.com/ink/2010/main" type="inkDrawing" rotatedBoundingBox="18469,10945 21934,12289 21703,12885 18238,11541" semanticType="underline" shapeName="Other">
            <msink:sourceLink direction="with" ref="{64689D5E-BEC0-44FF-8C99-6C5E438A66CC}"/>
            <msink:sourceLink direction="with" ref="{D9353FCF-B976-49C9-979C-9CA27C38EC98}"/>
          </msink:context>
        </emma:interpretation>
      </emma:emma>
    </inkml:annotationXML>
    <inkml:trace contextRef="#ctx0" brushRef="#br0">8 21 19 0,'-3'-25'9'0,"3"25"2"0,0 0 2 16,0 0-12-16,0 2 1 0,0 1 0 15,3 6 1-15,4 5-3 16,6 3 0-16,3 6 3 15,6 6 1-15,17 6-1 16,3-1 1-16,13 12-1 16,13 8 1-16,19 12-1 15,20 18 0-15,2-1 0 16,24-6 1-16,15 7-1 16,7-1 0-16,13 3 0 15,16 0 1-15,3-6-1 16,7 1 0-16,-16-21-1 15,-1-5 0-15,-12-7 0 16,-23-5 0-16,-22-11-1 16,-11-6 1-16,-18-6-3 0,-17-6 0 15,-13-5-6-15,-15-6 1 16,-11-6-9-16,-12-3 0 16</inkml:trace>
    <inkml:trace contextRef="#ctx0" brushRef="#br0" timeOffset="541.1808">3008 991 27 0,'-23'-5'13'0,"10"-1"-2"16,10 6 10-16,0 6-21 15,3 2 1-15,3 10 1 16,10 2 1-16,6 8-3 0,7 4 1 16,10 2 1-16,9 7 0 15,3-7 0-15,1-2 0 16,-4-1-1-16,0-2 0 15,0-1 0-15,-6-2 0 16,-7-3 1-16,-9-3 0 16,-13-2 1-16,-20 5 0 15,-16 2 0-15,-22-2 1 16,-14-3-1-16,-9 6 0 16,0 3-3-16,7-3 1 15,6 0-10-15,16-3 0 0,16 0-6 16,26-15 1-16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9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353FCF-B976-49C9-979C-9CA27C38EC98}" emma:medium="tactile" emma:mode="ink">
          <msink:context xmlns:msink="http://schemas.microsoft.com/ink/2010/main" type="inkDrawing" rotatedBoundingBox="21753,12215 24190,11150 24935,12854 22498,13918" hotPoints="24408,12501 23276,13634 22143,12501 23276,11369" semanticType="underline" shapeName="Circle">
            <msink:sourceLink direction="with" ref="{899B1BEB-07CE-4610-822E-EEB9729CD5DD}"/>
            <msink:destinationLink direction="with" ref="{010CF6AF-9383-4DB8-A936-70D36C767F4C}"/>
            <msink:destinationLink direction="with" ref="{D00C3236-9381-4667-BCA1-E2435D48E676}"/>
          </msink:context>
        </emma:interpretation>
      </emma:emma>
    </inkml:annotationXML>
    <inkml:trace contextRef="#ctx0" brushRef="#br0">1418 540 23 0,'26'-31'11'0,"-1"-27"-4"0,-18 47 9 0,-1-12-15 16,1-6 0-16,-4-5 0 15,-6-6 0-15,-10-3-1 16,-16 2 1-16,-10 4 1 16,-9 6 1-16,-17 10-1 15,-25 10 1-15,-14 25 0 16,-22 18 0-16,-12 17-1 15,-1 14 1-15,3 20-1 16,10 15 0-16,7 11 0 16,15 3 0-16,17 14 1 15,23 3 0-15,19-8-1 16,28 2 1-16,27 6-1 16,29 3 1-16,22-20-1 0,36-3 1 15,35-14-2-15,36-15 0 16,23-22 0-16,32-21 1 15,-1-28-1-15,11-18 1 16,-10-31-1-16,-20-29 0 16,-16-20-1-16,-22-17 0 15,-23-29 0-15,-32-9 0 16,-29-16-1-16,-33-30 1 16,-32 1-1-16,-22-4 0 15,-33 16 0-15,-16 33 0 0,-35 21-4 16,-36 31 0-1,-36 29-8-15,-25 34 1 0,-7 32-2 16,10 31 0-16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21.1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0C3236-9381-4667-BCA1-E2435D48E676}" emma:medium="tactile" emma:mode="ink">
          <msink:context xmlns:msink="http://schemas.microsoft.com/ink/2010/main" type="inkDrawing" rotatedBoundingBox="25055,12660 30407,11290 30587,11992 25235,13362" semanticType="underline" shapeName="Other">
            <msink:sourceLink direction="with" ref="{D9353FCF-B976-49C9-979C-9CA27C38EC98}"/>
            <msink:sourceLink direction="with" ref="{99A6162D-BB4E-42B4-BCB0-BB982C28C485}"/>
          </msink:context>
        </emma:interpretation>
      </emma:emma>
    </inkml:annotationXML>
    <inkml:trace contextRef="#ctx0" brushRef="#br0">-2 1007 13 0,'0'-5'6'0,"13"25"3"16,-7-12 6-16,7-2-13 15,7 5 0-15,18 1 3 0,8-1 0 16,21 1-4-16,21-1 0 15,25 1 4-15,25-1 1 16,24 4-1 0,19-7 1-16,35-5-2 0,13-3 0 15,23-8-2-15,13-4 1 16,9-11-1-16,10-11 0 16,-3-9 0-16,0-9 1 15,-16-3 0-15,0-5 0 16,-20-6 0-16,-12-6 0 15,-23-8 0-15,-10 0 0 16,-26 11-1-16,-19-6 0 0,-26 9 0 16,-25 9 0-16,-21 2-1 15,-18 6 1-15,-13 1-7 16,-20 2 1-16,-9 11-9 16,-17 9 1-16,-9 6-5 15,-10 9 1-15</inkml:trace>
    <inkml:trace contextRef="#ctx0" brushRef="#br0" timeOffset="915.7959">5303-244 22 0,'26'-9'11'0,"3"9"-4"0,-26 0 13 16,7 0-17-16,-4-3 1 15,-6 3 2-15,-6-2 0 16,-10 4-8-16,-4 7 1 16,-19 5 5-16,-6 7 0 15,-10 4-1-15,-6 1 0 16,-4 6-1-16,11-1 0 15,5-5 0-15,10-3 0 16,7-6 0-16,13-2 0 16,3-4-1-16,6-8 1 0,10 0-1 15,6-9 1-15,7-5-1 16,10-4 0-16,6 1-1 16,6 3 1-16,-2-4-1 15,5 1 0-15,4-3-1 16,0-6 1-16,-3 3-1 15,-3-3 1-15,-7 5 0 16,6 1 0-16,-6 6-1 16,-3 2 0-16,-3 3 1 15,-4 1 0-15,-6 2 1 16,3 8 0-16,-9 10 1 16,-4 11 1-16,-3 8 2 15,-3 18 0-15,-4-1 0 16,-2 10 0-16,-4-4-4 15,0 6 0-15,3 6-15 16,16-3 1-16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3.7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741F653-A437-4854-BDCC-EF9281711961}" emma:medium="tactile" emma:mode="ink">
          <msink:context xmlns:msink="http://schemas.microsoft.com/ink/2010/main" type="inkDrawing" rotatedBoundingBox="18431,8733 21510,7457 21694,7903 18616,9179" semanticType="underline" shapeName="Other">
            <msink:sourceLink direction="with" ref="{64689D5E-BEC0-44FF-8C99-6C5E438A66CC}"/>
            <msink:sourceLink direction="with" ref="{CB3DB627-37D9-4FD7-AB70-30FE16711BDA}"/>
          </msink:context>
        </emma:interpretation>
      </emma:emma>
    </inkml:annotationXML>
    <inkml:trace contextRef="#ctx0" brushRef="#br0">2160-36 18 0,'-13'0'9'0,"6"3"-2"16,7-6 9-16,0 3-14 16,0 0 0-16,7-9 3 15,9-5 1-15,13-6-6 16,6-3 0-16,20-20 6 15,26-12 0-15,19-8 1 16,13-14 1-16,19-9-2 16,23 5 0-16,13-8-1 15,20 0 1-15,2-5-2 16,7 8 0-16,-3 11-2 16,-13 9 1-16,-14 17-1 0,-21 9 0 15,-20 11 0-15,-26 6 1 16,-16 0-1-16,-20 9 0 15,-12 0-1-15,-10 5 1 16,-10 0-8-16,-6 1 1 16,-10 2-7-16,-6 6 1 15,-4 3-7-15,-9 3 1 16,-7-1-1-16,-2-2 0 16</inkml:trace>
    <inkml:trace contextRef="#ctx0" brushRef="#br0" timeOffset="540.4853">4581-1391 24 0,'0'0'12'0,"3"9"-12"0,1-6 23 15,5 0-19-15,1 3 0 16,9-4 1-16,10 1 1 16,10 3-7-16,0-3 0 15,6 3 5-15,4-1 0 16,-1 1-2-16,4 0 0 16,-4 0 0-16,0-4 0 15,4 4-2-15,-7-3 1 16,-6 3 0-16,-10-3 0 15,-6 2 1-15,-10 1 1 16,-13 3 0-16,-13 2 1 0,-10-2-1 16,-16 5 1-16,-12 9 0 15,-4 6 1-15,0 5-3 16,-3 4 0-16,3 5-1 16,7 0 1-16,6-6-13 15,9 6 0-15,1-9-6 16,3-19 1-16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7.6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AE2E4B-DDC9-4DD3-84DC-0BC343CD12BE}" emma:medium="tactile" emma:mode="ink">
          <msink:context xmlns:msink="http://schemas.microsoft.com/ink/2010/main" type="inkDrawing" rotatedBoundingBox="16969,10233 17012,10102 17126,10140 17083,10270" semanticType="callout" shapeName="Other"/>
        </emma:interpretation>
      </emma:emma>
    </inkml:annotationXML>
    <inkml:trace contextRef="#ctx0" brushRef="#br0">120 38 16 0,'-9'-11'8'0,"-1"13"3"15,10-2 8-15,0 0-17 16,0 0 0-16,0 3 3 15,0 3 1-15,-3 3-7 16,0-1 1-16,-1-2 4 16,1 3 0-16,0-4-1 0,0 1 0 15,-1 0-1-15,1-3 1 16,3 0-2-16,0-3 1 16,0 0-1-16,0 0 1 15,7 0-2-15,-1 0 1 16,1 0-1-16,2 0 0 15,-2 0 1-15,-1 2 0 16,-6 4 0-16,-3 0 1 16,-7 0 0-16,-3-1 1 15,0 1 0-15,4 0 1 0,-7-3-1 16,-1-3 0 0,5-3-1-16,2-6 1 0,0-2-1 15,7-4 0-15,3-2-2 16,3 0 1-16,7-3-1 15,0 3 1-15,-1 5-1 16,4 4 0-16,0 5 0 16,0 3 0-16,-3 5 1 15,-4-2 0-15,-3 6-2 16,-3 0 1-16,0-4-5 16,0-2 1-16,-3 3-8 15,0-3 1-15,3-3-6 16,3-3 1-16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8.4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2F222A-01EF-430A-B8D5-3608AAF271AA}" emma:medium="tactile" emma:mode="ink">
          <msink:context xmlns:msink="http://schemas.microsoft.com/ink/2010/main" type="inkDrawing" rotatedBoundingBox="17419,10168 17606,10147 17616,10236 17429,10256" semanticType="callout" shapeName="Other">
            <msink:sourceLink direction="with" ref="{AA72F8AF-E59B-4AE5-A5EC-F9DCFBA0F68E}"/>
          </msink:context>
        </emma:interpretation>
      </emma:emma>
    </inkml:annotationXML>
    <inkml:trace contextRef="#ctx0" brushRef="#br0">62 67 35 0,'-7'-6'17'0,"4"-5"-19"16,6 5 28-16,0-3-25 16,4 1 1-16,3-1 1 15,-1-2 0-15,1 5-3 0,3 6 0 16,-3 0 2-16,2 3 0 16,-2 2-1-16,-3 7 1 15,-4-3 0-15,-6-1 0 16,-1 1 0-16,-2-1 1 15,-1-2 0-15,1-3 0 16,-4 0 0-16,1-6 0 16,2 0-1-16,4-3 0 15,0 1-2-15,3-4 1 16,3 0-2-16,3 4 1 16,7 2-1-16,0 3 0 15,3 6 0-15,-3-1 0 0,0 4 1 16,-3 0 0-16,-4-1 1 15,-2 1 1-15,-8-3 1 16,-9-1 0-16,-6-2 1 16,-7 0 1-16,-3 0-1 15,0-3 0-15,0-3-2 16,6 0 1-16,7-3-9 16,16-2 1-16,16-4-12 15,17-5 1-15,12 0-2 16,3 0 0-16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9.2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72F8AF-E59B-4AE5-A5EC-F9DCFBA0F68E}" emma:medium="tactile" emma:mode="ink">
          <msink:context xmlns:msink="http://schemas.microsoft.com/ink/2010/main" type="inkDrawing" rotatedBoundingBox="17976,10283 17999,10167 18083,10184 18061,10299" shapeName="Other">
            <msink:destinationLink direction="with" ref="{A92F222A-01EF-430A-B8D5-3608AAF271AA}"/>
          </msink:context>
        </emma:interpretation>
      </emma:emma>
    </inkml:annotationXML>
    <inkml:trace contextRef="#ctx0" brushRef="#br0">24 85 24 0,'-4'-3'12'0,"-2"0"-3"15,6 1 17-15,-3-4-22 0,0 3 1 16,-1 0 1-16,4-3 0 16,0 1-8-16,4-1 0 15,-1 0 5-15,3 0 1 16,1 1-3-16,2 5 1 15,1 3-1-15,3 2 0 16,-3 1 0-16,-1 6 0 16,-2-1 1-16,-7 0 1 15,-3 1 0-15,-4-3 0 16,1-1 0-16,-4-2 0 16,0-3 0-16,-3-3 1 0,0-6-2 15,4-3 1 1,2-5-2-16,4-3 1 0,3-3-2 15,3 0 0-15,7 5-1 16,-4 4 1-16,4 5-2 16,3 6 0-16,3 6 1 15,-3 0 0-15,-3 5 0 16,-4 1 1-16,-6-1 1 16,-6 1 0-16,-4-1 1 15,-3-2 0-15,0-4-2 16,0 1 0-16,4 0-14 15,2-3 0-15,10-15-3 16,23-11 1-16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3.2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228DA3-0CBB-480C-8191-E1A0DDBC1EAB}" emma:medium="tactile" emma:mode="ink">
          <msink:context xmlns:msink="http://schemas.microsoft.com/ink/2010/main" type="inkDrawing" rotatedBoundingBox="23397,14342 29940,13074 29972,13244 23430,14511" semanticType="callout" shapeName="Other">
            <msink:sourceLink direction="with" ref="{BE9B048F-BE18-4E42-A775-64718CFB16AA}"/>
            <msink:sourceLink direction="with" ref="{7E6DF765-140F-4CD3-BCE4-7086B62502D8}"/>
          </msink:context>
        </emma:interpretation>
      </emma:emma>
    </inkml:annotationXML>
    <inkml:trace contextRef="#ctx0" brushRef="#br0">41 1312 27 0,'-27'4'13'0,"11"-8"-6"15,16 4 14 1,0 0-18-16,11-10 0 0,10-5 3 16,7 1 0-1,10-5-7-15,11-6 0 0,16 1 4 16,11 0 1-16,-5 5-3 16,5 4 1-16,11 5-1 15,17 1 0-15,15-6-1 16,12-4 0-16,5-5 2 15,6-5 1 1,124-29 1 0,-37-5 1-16,-6 9-1 15,0 11 1-15,17 4-1 0,-33-4 1 16,-6 4-2 0,0-9 0-16,-21 4-2 0,0 1 1 15,-28-1 0 1,-21 15 0-16,-12-5 0 0,1 5 1 15,-6 5 0 1,1-5 0-16,-1 5-1 0,0-1 0 16,1 6 0-1,-12 9 0-15,-5-4-1 0,5 4 1 16,6 1-1-16,6-11 0 0,-12 1-1 16,17-1 1-1,5 6-1-15,-22-1 1 0,-10 1-1 16,-1-1 1-1,1 6 0-15,-11 4 0 0,5 0-1 16,-11 5 1 0,-11-5 0-16,6 0 0 0,-6 1 0 15,-5-6 0-15,5-5-1 16,1 6 1-16,-6-6-1 16,-17 1 0-16,6-1-1 15,-16 1 0-15,-6 4-5 16,-11 5 1-16,-5 5-8 15,-11 0 0-15,6 5-8 16,-6 0 1-16,0 9-1 16,0 20 1-16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02.11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0C0C1B-66A2-434A-B2BD-ABD74D80DA87}" emma:medium="tactile" emma:mode="ink">
          <msink:context xmlns:msink="http://schemas.microsoft.com/ink/2010/main" type="writingRegion" rotatedBoundingBox="12506,10667 15658,10828 15622,11537 12470,11377"/>
        </emma:interpretation>
      </emma:emma>
    </inkml:annotationXML>
    <inkml:traceGroup>
      <inkml:annotationXML>
        <emma:emma xmlns:emma="http://www.w3.org/2003/04/emma" version="1.0">
          <emma:interpretation id="{58A7CF5F-AF48-4E8D-97EA-8183C748A2B7}" emma:medium="tactile" emma:mode="ink">
            <msink:context xmlns:msink="http://schemas.microsoft.com/ink/2010/main" type="paragraph" rotatedBoundingBox="12506,10667 15658,10828 15622,11537 12470,11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F3F52-7310-49F1-9802-F48D285DCECF}" emma:medium="tactile" emma:mode="ink">
              <msink:context xmlns:msink="http://schemas.microsoft.com/ink/2010/main" type="line" rotatedBoundingBox="12506,10667 15658,10828 15622,11537 12470,11377"/>
            </emma:interpretation>
          </emma:emma>
        </inkml:annotationXML>
        <inkml:traceGroup>
          <inkml:annotationXML>
            <emma:emma xmlns:emma="http://www.w3.org/2003/04/emma" version="1.0">
              <emma:interpretation id="{097C2E73-01FB-4DBC-8C23-C0CFEB91250F}" emma:medium="tactile" emma:mode="ink">
                <msink:context xmlns:msink="http://schemas.microsoft.com/ink/2010/main" type="inkWord" rotatedBoundingBox="12506,10667 14976,10793 14940,11503 12470,11377"/>
              </emma:interpretation>
            </emma:emma>
          </inkml:annotationXML>
          <inkml:trace contextRef="#ctx0" brushRef="#br0">-11003-3299 25 0,'-17'0'12'0,"0"-5"-5"16,11 5 21-16,0 0-25 0,6 0 1 16,17-10 4-16,1-6 1 15,11 1-10-15,5-1 1 16,7 1 6-16,5 0 1 15,6 4-3-15,5 1 1 16,7 5-8-16,-1-5 1 16,-5-1-11-16,0 1 0 15,-18 5-2-15,-17 0 0 16</inkml:trace>
          <inkml:trace contextRef="#ctx0" brushRef="#br0" timeOffset="-300.4079">-11020-3268 24 0,'6'-16'12'0,"11"-4"-6"0,-11 10 12 16,0-1-16-16,-1 16 1 15,1 1 2-15,6 4 1 16,-7 15-7-16,1 17 0 16,0 4 4-16,-6 15 1 15,6 6-2-15,-1-11 0 16,-5-9-2-16,6-11 0 16,-6-1-2-16,0-9 0 15,0-5-3-15,0-6 1 16,0 6-4-16,0-6 0 0,0-5-2 15,0 0 0-15</inkml:trace>
          <inkml:trace contextRef="#ctx0" brushRef="#br0" timeOffset="209.7985">-10991-3135 48 0,'6'10'24'0,"45"6"-25"16,-27-11 48-16,-1-5-47 16,6 0 1-16,5-5-2 15,12-5 0-15,6-1-6 16,6 6 0-16,6 0-8 15,-7 10 1-15</inkml:trace>
          <inkml:trace contextRef="#ctx0" brushRef="#br0" timeOffset="600.2069">-10242-3285 25 0,'-40'0'12'0,"-6"62"-4"0,29-36 9 16,0 11-14-16,-6 14 0 0,0 11 4 15,5 5 0 1,13-5-7-16,5-5 0 15,11-10 6-15,12-16 1 0,23-10-3 16,11-11 1-16,12-20-2 16,0-21 0-16,-6-21-3 15,-11 0 0-15,-12-10-1 16,-11 0 1-16,-12 0-1 16,-11 0 1-16,-18 5-1 15,-17 11 1-15,-16 15 0 16,-13 15 0-16,-5 11-4 15,-6 10 0-15,0 11-8 16,24 15 0-16,10 5-2 16,18-10 1-16</inkml:trace>
          <inkml:trace contextRef="#ctx0" brushRef="#br0" timeOffset="991.9327">-9242-3309 38 0,'6'-26'19'0,"-35"11"-20"0,12 15 38 0,-7 0-35 16,-16 5 1-16,-12 10 0 15,-17 16 1-15,0 15-5 16,5 0 1-16,12 16 4 16,12 10 0-16,11-6 0 15,17-9 0-15,6-1 0 16,18-4 1-16,17-11-1 15,11-11 0-15,12-4-5 16,18-10 1-16,10-11-11 16,7-10 1-16,5-11-8 15,-11 1 0-15</inkml:trace>
          <inkml:trace contextRef="#ctx0" brushRef="#br0" timeOffset="1381.9913">-8977-3212 25 0,'-5'0'12'0,"10"5"0"0,-5 0 9 15,0 1-18-15,0 9 1 16,0 0 2-16,-5 6 0 15,5 5-7-15,0 4 1 16,0 17 6-16,0 9 0 16,0-5-1-16,11-5 1 0,1-10-1 15,11 0 0 1,40-31-1 0,1-15 0-16,-6-15-1 15,-6-11 1-15,-12 0-2 16,-5-11 1-16,-12-4-4 15,-6-16 1-15,-17 11-3 16,-6 5 0-16,-11 5-4 16,5-1 0-16,1 17-6 15,-1 19 0-15,6 11-4 16,1 16 1-16</inkml:trace>
        </inkml:traceGroup>
        <inkml:traceGroup>
          <inkml:annotationXML>
            <emma:emma xmlns:emma="http://www.w3.org/2003/04/emma" version="1.0">
              <emma:interpretation id="{A48A7109-6629-4D0E-ADFE-A28D2DA93A75}" emma:medium="tactile" emma:mode="ink">
                <msink:context xmlns:msink="http://schemas.microsoft.com/ink/2010/main" type="inkWord" rotatedBoundingBox="15143,10845 15656,10871 15624,11499 15111,11472">
                  <msink:destinationLink direction="to" ref="{48FD2193-3345-47F6-A952-8E2008BC9C15}"/>
                </msink:context>
              </emma:interpretation>
            </emma:emma>
          </inkml:annotationXML>
          <inkml:trace contextRef="#ctx0" brushRef="#br0" timeOffset="1756.5447">-7995-3263 40 0,'-35'-26'20'0,"-17"21"-23"0,41 5 35 16,-12 0-31-16,-6 5 1 15,0 5 4-15,6 6 0 16,0 4-7-16,5 1 1 0,13 5 3 16,16 4 0-16,6 6-1 15,7 0 1-15,10 5-3 16,7-5 1-16,5 0-1 16,0 5 0-16,0 0 0 15,-11-5 0-15,-12-5 1 16,-17-5 0-16,-18-6 1 15,-11-5 0-15,-12-9 0 16,-11 4 1-16,-17-5-2 16,-12 0 1-16,0 0-9 15,5 6 0-15,7 9-9 16,5 6 1-16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37.17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D03A563-99E1-4901-8E30-B442B3C400FD}" emma:medium="tactile" emma:mode="ink">
          <msink:context xmlns:msink="http://schemas.microsoft.com/ink/2010/main" type="inkDrawing" rotatedBoundingBox="16895,10065 17916,8988 18265,9319 17244,10396" semanticType="callout" shapeName="Other">
            <msink:sourceLink direction="with" ref="{64689D5E-BEC0-44FF-8C99-6C5E438A66CC}"/>
          </msink:context>
        </emma:interpretation>
      </emma:emma>
    </inkml:annotationXML>
    <inkml:trace contextRef="#ctx0" brushRef="#br0">4 582 43 0,'-6'-17'21'0,"12"12"-12"0,-6 5 22 16,7 2-29-16,-1 7 0 15,1 8 2-15,2 15 1 16,4 11-6-16,3 9 1 16,1-1 3-16,-1 7 0 15,-3-15 0-15,0 0 1 16,-4-6-1-16,-2 3 0 16,-4-11 0-16,0-3 1 15,0-6-1-15,1-3 1 0,-1-8-1 16,0-4 1-1,4-8-1-15,2-8 1 0,4-3-1 16,10-12 1-16,12-17 0 16,14-32 0-16,19-20-1 15,28-39 0-15,37-33-5 16,31-11 0-16,33 0-18 16,13 9 1-16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5.76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DB627-37D9-4FD7-AB70-30FE16711BDA}" emma:medium="tactile" emma:mode="ink">
          <msink:context xmlns:msink="http://schemas.microsoft.com/ink/2010/main" type="inkDrawing" rotatedBoundingBox="22103,6706 24868,6613 24924,8284 22159,8376" hotPoints="24907,7554 23466,8273 22124,7383 23565,6664" semanticType="underline" shapeName="Ellipse">
            <msink:destinationLink direction="with" ref="{E741F653-A437-4854-BDCC-EF9281711961}"/>
            <msink:destinationLink direction="with" ref="{DC72BD05-8D36-4918-9DF2-13F93B7F5F2E}"/>
            <msink:destinationLink direction="with" ref="{B233C8BD-9997-4EF5-B9CB-C83867038F74}"/>
            <msink:destinationLink direction="with" ref="{3CE896A0-DC08-4ECE-AB59-7940E72FBF3E}"/>
          </msink:context>
        </emma:interpretation>
      </emma:emma>
    </inkml:annotationXML>
    <inkml:trace contextRef="#ctx0" brushRef="#br0">5857-1296 16 0,'-10'0'8'0,"-13"-6"-2"0,23 6 8 16,-9 0-12-16,-1-5 1 16,0-1 4-16,-3-3 0 15,0-2-7-15,0-9 1 16,1-6 4-16,-1-6 1 16,3-8-1-16,7-6 1 15,6-3-2-15,10-5 1 16,9-6-1-16,1-4 0 15,6-7 0-15,16 2 0 16,17-3-1-16,9 9 1 16,13 3-1-16,3-1 0 0,13 1-2 15,0 8 1-15,13 4-1 16,-10 5 1-16,10 8-2 16,4 9 1-16,5 15-1 15,-9 5 1-15,7 9-1 16,-4 6 1-16,7 8-1 15,-14 3 1-15,-2 9 0 16,0-4 1-16,-1 16 0 16,-9 5 0-16,-3 28 0 15,-7-2 0-15,-10 3-1 16,-6-4 1-16,0 7-1 16,-9-4 0-16,-14 7 0 15,-12-7 0-15,-20-2 0 16,-16-3 0-16,-13-3 0 15,-7 9 0-15,-18-1 0 16,-11 1 1-16,-15-3-2 0,-23-3 1 16,-7-3 0-16,-16-6 0 15,-22-14 0-15,-4 0 0 16,-6-12 0-16,-6-8 0 16,2-6 0-16,4-11 0 15,3-4 0-15,-3-7 0 16,20-13-1-16,-4-14 1 15,13-16-2-15,3-13 0 16,10-5-1-16,13 0 1 16,16-12-3-16,12 3 1 0,11-8-5 15,13-3 0-15,18 3-9 16,27 11 1-16,13 14-4 16,19-5 0-16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7815-1373 38 0,'-6'-14'19'0,"6"8"-12"0,0 6 35 16,3-3-42-16,3 0 0 0,4-5 0 15,3 2 1-15,3 0-2 16,4 3 1-16,-1 3 0 15,0 3 0-15,-2 0 0 16,-5 6 1-16,1-4 0 16,-6 4 0-16,-4 0 1 15,-6 2 1-15,-7-5 0 16,-3 0 1-16,-3-4 1 16,0-2 0-16,0-2-1 15,3-4 1-15,3-3-4 16,4-2 0-16,6 2-14 15,9 6 0-15,4-5-6 16,3 5 1-16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6556-1476 33 0,'-3'-9'16'0,"6"18"-6"0,-3-9 17 0,3 3-27 16,0 0 1-16,4-1 0 15,3-4 0-15,-1 2-1 16,7-3 0-16,4 0 0 16,-1 6 0-16,1 0 1 15,-1 5 0-15,-6-2 2 16,-7 2 1-16,-6 1 0 15,-3 3 1-15,-3-4 2 16,-11-2 0-16,-2-3-1 16,3-9 0-16,0-3-2 15,3 1 0-15,3-4-9 0,4 1 1 16,9-1-13-16,10 4 1 16,6-7-3-16,4 4 1 15</inkml:trace>
  <inkml:trace contextRef="#ctx0" brushRef="#br0" timeOffset="1">7224-1364 42 0,'0'-6'21'0,"0"-3"-27"16,7 7 40-16,-1-7-32 0,1 3 0 15,2-2 2-15,1 2 1 16,0 0-7-16,0 3 1 15,-1 6 3-15,-2 3 0 16,-1 0-2-16,-3 2 1 16,-3 1-1-16,-6-1 1 15,-4 1 1-15,4-3 0 16,-4-3 0-16,-3-1 1 16,0-4-1-16,4-4 1 0,-1 0-1 15,3-2 0-15,4-1-1 16,0 3 0-1,3 3-5 1,0 3 1-16,6 0-12 16,11 0 1-16,5 0-2 15,4 0 0-15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49.3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9B1BEB-07CE-4610-822E-EEB9729CD5DD}" emma:medium="tactile" emma:mode="ink">
          <msink:context xmlns:msink="http://schemas.microsoft.com/ink/2010/main" type="writingRegion" rotatedBoundingBox="22702,12768 23306,12768 23306,12869 22702,12869">
            <msink:destinationLink direction="with" ref="{D9353FCF-B976-49C9-979C-9CA27C38EC98}"/>
          </msink:context>
        </emma:interpretation>
      </emma:emma>
    </inkml:annotationXML>
    <inkml:traceGroup>
      <inkml:annotationXML>
        <emma:emma xmlns:emma="http://www.w3.org/2003/04/emma" version="1.0">
          <emma:interpretation id="{C487298F-B051-4093-A7BB-856691482DF6}" emma:medium="tactile" emma:mode="ink">
            <msink:context xmlns:msink="http://schemas.microsoft.com/ink/2010/main" type="paragraph" rotatedBoundingBox="22702,12768 23306,12768 23306,12869 22702,12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000875-C508-4C0E-8CA0-0DEEEEFDD281}" emma:medium="tactile" emma:mode="ink">
              <msink:context xmlns:msink="http://schemas.microsoft.com/ink/2010/main" type="line" rotatedBoundingBox="22702,12768 23306,12768 23306,12869 22702,12869"/>
            </emma:interpretation>
          </emma:emma>
        </inkml:annotationXML>
        <inkml:traceGroup>
          <inkml:annotationXML>
            <emma:emma xmlns:emma="http://www.w3.org/2003/04/emma" version="1.0">
              <emma:interpretation id="{F14F9839-8584-4373-94FB-98DF56FCE916}" emma:medium="tactile" emma:mode="ink">
                <msink:context xmlns:msink="http://schemas.microsoft.com/ink/2010/main" type="inkWord" rotatedBoundingBox="22702,12782 22828,12782 22828,12860 22702,12860"/>
              </emma:interpretation>
            </emma:emma>
          </inkml:annotationXML>
          <inkml:trace contextRef="#ctx0" brushRef="#br0">8 61 26 0,'-4'-6'13'0,"-2"0"-3"16,6 6 14-16,0-5-22 16,0 5 1-16,0 0 1 15,3-6 0-15,4 0-5 16,2-3 1-16,1 4 4 16,3-1 1-16,0-3-2 15,3 6 0-15,0 3 0 0,-3 3 0 16,0 3-1-16,-3 0 0 15,-7 2-1-15,-6 4 0 16,-4-3 0-16,-6 2 0 16,0-2 0-16,1-1 1 15,-5-5 0-15,1 0 0 16,3-3-1-16,4 0 1 16,-1-3-1-16,3-3 0 15,4 1-7-15,6-4 1 16,7 0-10-16,10-2 0 15,5-3-1-15,1-1 0 0</inkml:trace>
        </inkml:traceGroup>
        <inkml:traceGroup>
          <inkml:annotationXML>
            <emma:emma xmlns:emma="http://www.w3.org/2003/04/emma" version="1.0">
              <emma:interpretation id="{2F5692A1-24A9-45C9-9A47-700C901C8C75}" emma:medium="tactile" emma:mode="ink">
                <msink:context xmlns:msink="http://schemas.microsoft.com/ink/2010/main" type="inkWord" rotatedBoundingBox="23206,12768 23306,12768 23306,12869 23206,12869"/>
              </emma:interpretation>
            </emma:emma>
          </inkml:annotationXML>
          <inkml:trace contextRef="#ctx0" brushRef="#br0" timeOffset="436.0359">502 38 42 0,'6'-6'21'0,"4"-5"-27"16,-4 11 42-16,1-3-35 15,2 3 0-15,1 0 0 0,0 3 1 16,0-1-2-16,-4 10 0 16,-3-3 2-16,0-1 0 15,-3 1 0-15,-3-1 0 16,-3-2 1-16,-4 0 0 16,4-3 0-16,-1 0 1 15,4-6-1-15,0-3 1 16,-1-3-2-16,4 1 1 15,-3-1-2-15,0-2 0 16,0 2-1-16,3 0 0 0,0 1-6 16,0 2 0-16,6 0-9 15,10 1 0-15,10-1-2 16,-3 0 1-16</inkml:trace>
        </inkml:traceGroup>
      </inkml:traceGroup>
    </inkml:traceGroup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51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1785 1284 36 0,'-10'-6'18'0,"4"4"-19"0,6 2 34 15,3-6-32-15,3 3 1 16,4-3-1-16,0 6 1 16,6 0-3-16,0 0 0 15,0 3 2-15,0 0 0 16,0 3-1-16,-3 5 0 15,-3 1 1-15,-7 5 1 16,-6-6 1-16,-7 1 1 16,-6-1 1-16,-6 1 1 0,-1-6 1 15,0-1 0-15,7-2-3 16,3-3 0-16,7-6-14 16,12 1 1-16,10-13-8 15,26-2 0-15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55.7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A6162D-BB4E-42B4-BCB0-BB982C28C485}" emma:medium="tactile" emma:mode="ink">
          <msink:context xmlns:msink="http://schemas.microsoft.com/ink/2010/main" type="inkDrawing" rotatedBoundingBox="29121,9708 32895,10283 32677,11713 28903,11138" hotPoints="30286,10887 32581,10288 0,0" semanticType="underline" shapeName="RightTriangle">
            <msink:destinationLink direction="with" ref="{DC72BD05-8D36-4918-9DF2-13F93B7F5F2E}"/>
            <msink:destinationLink direction="with" ref="{D00C3236-9381-4667-BCA1-E2435D48E676}"/>
            <msink:destinationLink direction="with" ref="{B6DBD979-0393-43B1-9420-A05245499077}"/>
          </msink:context>
        </emma:interpretation>
      </emma:emma>
    </inkml:annotationXML>
    <inkml:trace contextRef="#ctx0" brushRef="#br0">-2054 2 34 0,'-6'-6'17'0,"16"32"-16"0,-10-21 18 0,3 1-19 16,3 6 1-16,7-4 2 15,7 4 0-15,5 2-2 16,4 3 0-16,17 6 4 16,15 6 0-16,0 2-1 15,17 15 1-15,-1 0-1 16,7 0 0-16,13 5-1 16,10-2 1-16,-4-9-2 15,0 0 0-15,4-6 0 16,0-2 1-16,-3-1 0 15,-11 4 0-15,-12-4-1 16,-10-5 1-16,-6-6-1 16,-4-3 0-16,-9-5 0 15,-7-4 0-15,-6 1-1 16,-4-3 1-16,-12-3-1 16,3-1 1-16,-10 1-1 0,-3 0 1 15,-4-3-1-15,-5 3 0 16,-4-3 0-16,0 3 1 15,0-3-2-15,-4-3 1 16,1-3-1-16,3 3 0 16,-3-2-1-16,0 2 0 15,3-3-1-15,0 0 1 16,0 3-2-16,0 1 0 16,0-4 0-16,0-3 1 0,0-2-1 15,0 5 1 1,-4-2 0-16,-2-1 1 0,6 0 1 15,-6-2 1-15,-4 2-1 16,-6-5 0-16,-7-3 0 16,7 2 1-16,-3-2-1 15,2 3 0-15,1-3 0 16,0 0 0-16,-3-3 0 16,3 2 0-16,-1 1-1 15,-2 0 1-15,6-3 0 16,0 6 0-16,4-1-1 15,-1 7 0-15,10 2-1 16,6 6 1-16,4 3-1 16,3 3 1-16,3 8-1 15,-6-3 1-15,35 12 0 16,10 6 0-16,6-3 0 16,4-1 1-16,-7 1 0 15,-6 3 0-15,-7-6 0 16,-16 3 0-16,-3-1 1 0,-7-2 0 15,-9 0 1-15,-4 3 0 16,-15-6 1-16,-14 0 0 16,-16-3-1-16,-16 0 0 15,-16 6-5-15,-6 0 0 16,-10 9-9-16,-4 2 1 16,10 6-7-16,10-8 1 15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27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33C8BD-9997-4EF5-B9CB-C83867038F74}" emma:medium="tactile" emma:mode="ink">
          <msink:context xmlns:msink="http://schemas.microsoft.com/ink/2010/main" type="inkDrawing" rotatedBoundingBox="25642,5358 28186,6215 27537,8143 24993,7286" semanticType="underline" shapeName="Other">
            <msink:sourceLink direction="with" ref="{CB3DB627-37D9-4FD7-AB70-30FE16711BDA}"/>
            <msink:sourceLink direction="with" ref="{1EA598C0-92D6-4233-8990-3F4E6CE3C8DB}"/>
            <msink:sourceLink direction="with" ref="{52AE6C3D-1A2A-4A6E-A97D-628B0EC057BE}"/>
          </msink:context>
        </emma:interpretation>
      </emma:emma>
    </inkml:annotationXML>
    <inkml:trace contextRef="#ctx0" brushRef="#br0">5 657 16 0,'-6'6'8'0,"9"2"-6"15,0-8 8-15,-3 0-8 0,10 0 0 16,0-5 3-16,-1-1 0 15,4-6-5-15,3 1 1 16,7-6 3-16,6-6 0 16,13-6-1-16,7-3 1 15,15-8-1-15,1 0 1 16,2-3-2-16,11-3 1 16,-1 0 0-16,1 12 1 0,-1 5-1 15,1-3 0-15,-13 10-1 16,2-1 0-16,1 2 0 15,3 1 1-15,-3 3-1 16,6 3 1-16,-3-1-1 16,-9 4 1-16,2 2 0 15,-9-2 0-15,0 5-1 16,-3-2 1-16,-4 2-2 16,-3 3 1-16,-3 0-1 15,3-3 0-15,1 1 0 16,2 2 1-16,-3 0-1 15,-3-3 0-15,-6 0 0 16,-1 6 1-16,-2 0-1 16,-4 0 0-16,-4 3 0 15,-5-3 1-15,-4 0-1 16,-3 0 1-16,-3 0-1 16,-1 0 1-16,-2 0-2 15,-7 0 0-15,0 3-7 0,-4-9 0 16,-2 4-9-16,0-4 1 15,-1 9-4-15,1-3 1 16</inkml:trace>
    <inkml:trace contextRef="#ctx0" brushRef="#br0" timeOffset="2026.879">357 1099 10 0,'-9'-11'5'0,"12"-1"7"0,-3 6-4 16,3 3-6-16,-3 3 1 15,0 0 2-15,0 0 0 0,6-2-6 16,-2-1 0-16,5 0 4 16,4 3 0-16,7 0 0 15,6 0 0-15,6-3-1 16,3-3 1-16,11 0 0 16,8 1 0-16,8 2 0 15,9 0 0-15,0 3-1 16,-3 3 0-16,6 3-1 15,3-1 0-15,1 4-1 16,6 8 1-16,0 3-1 16,-10-3 0-16,0 1 0 15,-3 2 1-15,-3 8-1 16,-6 4 1-16,-4 0 0 16,-3 2 0-16,-1 3 0 15,-2-2 0-15,-4-4 0 16,-6-2 0-16,0 0 0 0,0-9 0 15,0 3 1 1,0-9 0-16,-3 1 0 0,-3 2 0 16,-7-6 0-16,-7 1 0 15,-2-4 0-15,-4 4 1 16,-3-6-2-16,0-1 0 16,-7-2 0-16,1 3 0 15,-4-6 0-15,-3 0 1 16,0 0-2-16,-3-3 0 15,-1 0-1-15,-2-3 0 0,-4 1-1 16,-3-4 1-16,0-2-3 16,0-1 1-16,-3-2-1 15,0-3 1-15,-3-4 0 16,-1-2 0-16,1 1 1 16,3-4 1-16,-3 6 0 15,-4 2 1-15,0 1 0 16,1 3 1-16,6-1-1 15,3 4 1-15,0 0-2 16,6 2 1-16,4 0-1 16,6 4 0-16,7-1-1 15,3 6 1-15,0 0 0 16,3 3 0-16,3 2 0 16,4 4 1-16,6 0-1 15,0 2 1-15,3 3 0 16,4 7 0-16,-1 2 0 15,11-3 0-15,-1 5 0 16,-3 1 0-16,-4-6 0 0,-2 0 1 16,-10-2 0-16,-7 2 0 15,-6 0 2-15,-3 3 1 16,-13-6 0-16,-10 3 0 16,-13-6 0-16,-13 1 1 15,-19-4-1-15,-10-2 0 16,-3 0-3-16,-3-4 1 15,3-2-3-15,6 0 1 0,10 3-9 16,7 5 1-16,12 15-7 16,7-9 0-16</inkml:trace>
    <inkml:trace contextRef="#ctx0" brushRef="#br0" timeOffset="479.6816">1865-284 21 0,'-6'-20'10'0,"9"11"-5"15,0 3 12-15,0 0-15 16,1 4 0-16,2 2 2 15,4 2 1-15,9 4-5 16,10 0 0-16,0 0 4 16,7 2 1-16,12 1-1 15,7-1 1-15,3 1-2 16,0 0 0-16,7 2-1 16,-4-2 1-16,-12-1-1 15,-14 4 1-15,-6 2-1 0,-6 3 0 16,-4-2 0-16,-6 5 1 15,-10 3 0-15,-6 0 0 16,-10 6-1-16,-9-4 0 16,-7 7-1-16,-7 2 1 15,-9 1-1-15,-4-4 1 16,-2 1-1-16,9 0 0 31,6-1-16-31,17-11 0 0,16-11-1 16,12-24 1-16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0.23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A598C0-92D6-4233-8990-3F4E6CE3C8DB}" emma:medium="tactile" emma:mode="ink">
          <msink:context xmlns:msink="http://schemas.microsoft.com/ink/2010/main" type="inkDrawing" rotatedBoundingBox="28508,5939 28731,6905 27837,7112 27614,6146" hotPoints="28708,6498 28228,6978 27748,6498 28228,6018" semanticType="underline" shapeName="Circle">
            <msink:destinationLink direction="with" ref="{B233C8BD-9997-4EF5-B9CB-C83867038F74}"/>
            <msink:destinationLink direction="with" ref="{B6DBD979-0393-43B1-9420-A05245499077}"/>
          </msink:context>
        </emma:interpretation>
      </emma:emma>
    </inkml:annotationXML>
    <inkml:trace contextRef="#ctx0" brushRef="#br0">2777 209 16 0,'-16'-3'8'0,"3"9"-2"0,13-6 9 15,-3-3-12-15,-1 3 0 16,1-3 3-16,-3 0 1 15,-1-2-7-15,1 5 0 16,-4-9 6-16,0 3 0 16,4-2-1-16,-1-4 0 15,4-2-1-15,3-9 0 16,7-3 0-16,2-6 0 0,1 7-1 16,-4-1 1-16,7-3-1 15,4 0 1-15,2 1-1 16,10 5 0-16,0 3-1 15,0 0 0-15,3 2-1 16,1 1 1-16,-1 3-1 16,0-1 0-16,7 7-1 15,-3 2 1-15,0 3-1 16,-4 6 1-16,-6 3-1 16,-3-3 1-16,-1 5-1 15,1 9 1-15,3 1-1 16,-4 5 1-16,4 0-1 15,0 2 0-15,3 7 0 16,-3 2 1-16,0 4 0 16,0-1 0-16,-4 3 0 15,-2 3 0-15,-4-2 0 0,-3-4 0 16,0 6 0-16,-7 3 0 16,0-3 0-16,-6 3 0 15,-3 3 0-15,-3-6 0 16,-7-3 0-16,-7-3 1 15,-5 3-1-15,-8 0 0 16,-2-5 0-16,3-1 1 16,-17-8-1-16,-6-6 1 15,-9-3-2-15,15-5 1 16,-29 2 0-16,7-5 0 16,9-12-1-16,1-11 1 0,6-6-1 15,3-6 1-15,7-9-2 16,10-5 1-16,9-6-1 15,13-3 0-15,10-2-5 16,9 5 1-16,10 3-10 16,4 0 1-16,9 11-6 15,3 1 0-15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1.7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AE6C3D-1A2A-4A6E-A97D-628B0EC057BE}" emma:medium="tactile" emma:mode="ink">
          <msink:context xmlns:msink="http://schemas.microsoft.com/ink/2010/main" type="inkDrawing" rotatedBoundingBox="28333,7535 28845,8445 27979,8931 27468,8021" hotPoints="28737,8222 28229,8730 27721,8222 28229,7714" semanticType="underline" shapeName="Circle">
            <msink:destinationLink direction="with" ref="{B233C8BD-9997-4EF5-B9CB-C83867038F74}"/>
            <msink:destinationLink direction="with" ref="{3CE896A0-DC08-4ECE-AB59-7940E72FBF3E}"/>
            <msink:destinationLink direction="with" ref="{B6DBD979-0393-43B1-9420-A05245499077}"/>
          </msink:context>
        </emma:interpretation>
      </emma:emma>
    </inkml:annotationXML>
    <inkml:trace contextRef="#ctx0" brushRef="#br0">2741 1819 16 0,'-6'9'8'0,"3"-26"6"16,-1 14-1-16,1 3-10 15,0-3 1-15,0 0 3 16,-1 0 1-16,1 0-9 16,0-3 0-16,0-2 6 15,0-1 1-15,3-2-2 16,0-1 0-16,6-5 0 16,0-3 0-16,1 3 0 15,-1-6 0-15,-2 3 0 0,2-6 0 16,4 0-1-16,3 3 0 15,9 0-1-15,4 0 0 16,6 3-1-16,1 3 0 16,2 3 0-16,-2 2 1 15,-1 6 0-15,3 3 1 16,1 3 0-16,0 3 0 16,0 3-1-16,-10 0 1 15,0 8-1-15,3 3 0 16,3 6-1-16,0-3 1 0,0 6-1 15,1 6 1-15,-1-4-1 16,-3 4 1-16,-3 3-1 16,-3-4 0-16,-1-2 0 15,-3-1 0-15,-2 4 0 16,-4 2 0-16,-1-2 0 16,-2-3 0-16,0 14 0 15,-7-3 0-15,-3 0 0 16,0-3 0-16,-3 1 0 15,-4-1 1-15,-2 3-1 16,-4-2 0-16,-7-7 0 16,-2 4 0-16,-7-4 0 15,-4 1 0-15,1-4 0 16,3-2 0-16,3-6-1 16,-3 3 1-16,0-5 0 15,-10-4 0-15,4 0-1 0,-1-2 1 16,-2-1-1-16,-4-5 0 15,-8-3 0-15,2-6 0 16,3 0-1-16,6-8 0 16,-6-7 0-16,-4-10 0 15,1-4-1-15,3-11 0 16,6 3 0-16,7-3 1 16,6-3-2-16,6-3 1 15,7 3-2-15,10-3 1 16,16-5-7-16,16 2 1 15,7-2-9-15,9 2 0 0,-3 18-3 16,-3-4 1-16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6.3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FD2193-3345-47F6-A952-8E2008BC9C15}" emma:medium="tactile" emma:mode="ink">
          <msink:context xmlns:msink="http://schemas.microsoft.com/ink/2010/main" type="inkDrawing" rotatedBoundingBox="17447,11259 22760,14459 22473,14935 17160,11735" semanticType="callout" shapeName="Other">
            <msink:sourceLink direction="to" ref="{A48A7109-6629-4D0E-ADFE-A28D2DA93A75}"/>
          </msink:context>
        </emma:interpretation>
      </emma:emma>
    </inkml:annotationXML>
    <inkml:trace contextRef="#ctx0" brushRef="#br0">37 0 11 0,'-17'5'5'0,"5"-5"-5"0,12 5 6 0,0-5-7 16,-6 5 0-16,6-5 0 16,-6 5 0-16,6-5 3 15,0 0 1-15,0 5 0 16,0-5 1-16,0 0 0 15,0 0 1-15,0 0 0 16,0 0 0-16,6 0-2 16,6 5 0-16,11-10-2 15,6 10 1-15,11 6 0 16,24-1 0-16,-1 10 1 16,12 6 0-16,12 0-1 15,11 4 1-15,0-4-1 16,12 0 1-16,5 10-2 15,-23-11 1-15,53 32-2 16,-7 15 1-16,-11 5-1 16,-5-6 1-16,-1 17-1 0,-6-6 0 15,7 5 0-15,-7-10 0 16,-11 0 0-16,6 10 1 16,-7-10-1-16,-10 5 0 15,-12 5 0-15,-1 6 0 16,1-6 0-16,6 0 0 15,-6-10 0-15,-6 0 1 16,0-10-1-16,-6 0 1 16,-5-16 0-16,-1 0 0 15,6 1 0-15,-5 9 1 0,-1-4-1 16,-5-6 0-16,-6 5-1 16,6-4 1-16,-6-1 0 15,5-5 0-15,1 5-1 16,0-4 0-16,0 4 0 15,-1-10 1-15,1 0-1 16,-6 0 0-16,0-5 0 16,0 0 1-16,6 0 0 15,-12-5 0-15,6-1-1 16,0-4 1-16,5-5 0 16,-10 4 0-16,-1-4 0 15,0-6 0-15,-6-5-1 16,1 1 1-16,-1-6-1 15,6 5 1-15,1-10-1 16,-1 5 0-16,0 0 0 0,0 1 0 16,-5-1 0-16,-7-5 0 15,-5 0-1-15,-6 0 0 16,0 0 0-16,-5 0 1 16,-1 0-1-16,0 5 0 15,-5-5 0-15,5 0 0 16,0 0 1-16,-5-5 0 15,5 10 0-15,1-5 0 16,-1 0 0-16,-6 0 1 16,7 0 0-16,-7-5 0 0,1 0 0 15,-1-1 1-15,-5-4-2 16,-6 0 1-16,0-6 0 16,-6-4 0-16,1-1 0 15,-7 6 0-15,1-5-1 16,-1-1 1-16,-5 0-1 15,-1 1 0-15,-5-6 0 16,12 6 0-16,-7-1 0 16,1 6 0-16,6-1 0 15,-1 6 0-15,0 5 0 16,7 0 0-16,-1 5 0 16,6 5 1-16,6 0-1 15,5 11 0-15,1-1 0 16,11 5 1-16,6-4-1 15,17-1 1-15,-6 6-1 16,6-1 1-16,1-9-1 16,-7 9 1-16,6 1-1 0,0-1 0 15,-5 1 0-15,-7-1 0 16,-5-4 0-16,-6-1 0 16,-17 0 0-16,-17 1 1 15,-7 4 0-15,-16 1 1 16,-18-6-1-16,-18 6 0 15,1 4 0-15,-6 1 1 16,-6 0-7-16,1 5 1 16,10-6-12-16,18-4 1 15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3.0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59920A-E8A0-44AC-844B-4E1D22225DF0}" emma:medium="tactile" emma:mode="ink">
          <msink:context xmlns:msink="http://schemas.microsoft.com/ink/2010/main" type="inkDrawing" rotatedBoundingBox="27990,9252 28893,9765 28434,10574 27530,10060" hotPoints="28707,9863 28211,10359 27716,9863 28211,9368" semanticType="underline" shapeName="Circle">
            <msink:destinationLink direction="with" ref="{B6DBD979-0393-43B1-9420-A05245499077}"/>
          </msink:context>
        </emma:interpretation>
      </emma:emma>
    </inkml:annotationXML>
    <inkml:trace contextRef="#ctx0" brushRef="#br0">2712 3537 21 0,'-9'3'10'0,"-14"-6"-3"0,20 3 11 15,-4 0-14-15,-2-3 1 16,-1-2 2-16,0-1 0 15,4-3-9-15,-1-2 1 16,4-1 6-16,0-2 0 0,6-3-1 16,0 0 0-16,7-5 0 15,0 2 1-15,3-1-2 16,3-4 1-16,0 5 0 16,-3-3 0-16,0 5-2 15,3 1 1-15,3 0-2 16,7 3 0-16,0 2 0 15,3 1 0-15,3-1 0 16,1 4 0-16,-1-1 1 16,3 6 1-16,1 0 0 15,3 3 0-15,-4 3-1 16,1 3 1-16,-7 0-1 16,0 2 0-16,0 7-1 15,6-1 1-15,-2 3-1 0,2 6 0 16,1-6 0-1,2 3 1-15,-2 3-1 0,-4 6 1 16,-3 0-1-16,-3-1 0 16,0-6 0-16,-3 13 0 15,-1-4 0-15,-6 4 1 16,-3-1-1-16,-3 4 0 16,-4-1 0-16,-6 0 1 15,-6 3-1-15,3-8 0 16,-7 2 0-16,0 1 0 15,-6 2 0-15,-3 3 0 16,-4-12 0-16,-3 6 0 0,-3 1 0 16,-3-4 1-16,0-5-1 15,-4 0 1-15,4-6-1 16,-4-3 0-16,-6-5 0 16,-6-3 0-16,0-7-1 15,-4-2 1-15,-6 0-1 16,0-11 0-16,3-3-1 15,13-4 1-15,0-2-1 16,0-3 0-16,0-8-1 16,3-4 1-16,7-2-3 15,6-9 1-15,10-7-5 16,-4-8 1-16,4 1-9 16,3-6 1-16,10 6-5 15,0 8 0-15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31.0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E896A0-DC08-4ECE-AB59-7940E72FBF3E}" emma:medium="tactile" emma:mode="ink">
          <msink:context xmlns:msink="http://schemas.microsoft.com/ink/2010/main" type="inkDrawing" rotatedBoundingBox="25233,8017 27547,9677 27219,10134 24905,8474" semanticType="underline" shapeName="Other">
            <msink:sourceLink direction="with" ref="{CB3DB627-37D9-4FD7-AB70-30FE16711BDA}"/>
            <msink:sourceLink direction="with" ref="{52AE6C3D-1A2A-4A6E-A97D-628B0EC057BE}"/>
          </msink:context>
        </emma:interpretation>
      </emma:emma>
    </inkml:annotationXML>
    <inkml:trace contextRef="#ctx0" brushRef="#br0">1 2 12 0,'0'3'6'0,"0"-9"6"0,0 6-5 0,0 0-5 16,0 0 1-16,0 0 2 15,0 0 0-15,0 0-6 16,0 0 1-16,0 0 4 15,0 3 0-15,3 3 0 16,0 0 0-16,1 0-1 16,2 2 0-16,4 7 0 15,3 2 0-15,3 3-1 16,6 6 0-16,4 8-1 16,3 6 1-16,0 0 0 15,4 9 0-15,5 6 1 16,4 8 1-16,4 9-1 15,-4-6 0-15,3 3 0 16,0-9 0-16,3 3-1 0,7-3 0 16,-3-5-1-16,-13-12 1 15,16 17-1-15,-1-2 1 16,-2-7-1-16,-7 4 1 16,-6-4-1-16,0-5 0 15,6-3 0-15,3-8 0 16,4-4-1-16,3 1 1 15,3-3-1-15,7-1 0 16,-7-2 0-16,-3-3 0 16,0-3 0-16,-1 0 0 15,1 3 0-15,-3-11 1 0,-4 2-1 16,-2-2 1-16,-1-1-1 16,0 1 1-16,-9-1 0 15,-1 0 0-15,-3-2-1 16,-3 3 1-16,-6-4-1 15,-7 1 1-15,0-1 0 16,-3-5 0-16,-3-3 0 16,-4 3 1-16,1-3 0 15,-4 3 0-15,0-3-2 16,-3 0 0-16,4-6-1 16,-4-5 0-16,0 2-1 15,0-5 0-15,0 2-1 16,0-2 1-16,-4 0 1 15,-2-1 0-15,-1 1 1 16,-6-6 0-16,1-6-1 16,-5 0 1-16,1 0 0 15,-6-2 0-15,-1-1 0 0,0-3 0 16,4 1-1-16,0 2 1 16,-1 0 0-16,1 1 0 15,0 2 0-15,-1 6 0 16,7 3-1-16,0 2 1 31,10 21-2-31,10 3 1 16,6 8-1-16,12 9 1 0,8 8-1 15,9-2 1-15,-4-1 0 16,4 4 0-16,7-1 1 16,6-2 1-16,3-1 0 15,-3 1 1-15,-4-1-1 16,1-2 1-16,-10-3-1 15,-10-6 1-15,-9 3 2 16,-17-3 0-16,-15 3-1 16,-20-3 1-16,-20 3-1 15,-9 0 1-15,-16 3-2 16,-4 0 0-16,-2 2-9 16,5-5 0-16,17-5-8 15,19-1 1-15,20 3-6 16,13-9 1-16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41.56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DBD979-0393-43B1-9420-A05245499077}" emma:medium="tactile" emma:mode="ink">
          <msink:context xmlns:msink="http://schemas.microsoft.com/ink/2010/main" type="inkDrawing" rotatedBoundingBox="29534,6281 31934,9560 30470,10632 28070,7353" semanticType="underline" shapeName="Other">
            <msink:sourceLink direction="with" ref="{99A6162D-BB4E-42B4-BCB0-BB982C28C485}"/>
            <msink:sourceLink direction="with" ref="{1EA598C0-92D6-4233-8990-3F4E6CE3C8DB}"/>
            <msink:sourceLink direction="with" ref="{52AE6C3D-1A2A-4A6E-A97D-628B0EC057BE}"/>
            <msink:sourceLink direction="with" ref="{4D59920A-E8A0-44AC-844B-4E1D22225DF0}"/>
          </msink:context>
        </emma:interpretation>
      </emma:emma>
    </inkml:annotationXML>
    <inkml:trace contextRef="#ctx0" brushRef="#br0">0 2 17 0,'13'-3'8'0,"13"6"-6"15,-16-6 8-15,6 6-9 16,0 3 0-16,10 0 2 15,0 5 0-15,6 4-3 16,-3-1 1-16,7 0 3 16,6 6 0-16,16 0 0 15,6 1 0-15,17 7-1 0,-3 4 1 16,12 8-2-16,7 12 0 16,6 8-1-16,-3 12 1 15,-16-3-1-15,-3 8 0 16,6 6 0-16,3 6 0 15,-2 0 1-15,-1-3 0 16,-6 6 0-16,-10-3 0 16,3 9 1-16,-6-4 0 0,-7 1 0 15,-6-3 1-15,0 6-1 16,6 2 0-16,-3-2 0 16,-6-4 0-16,-10-10-1 15,0-1 0-15,-3-3-1 16,-4-2 1-16,1-1-1 15,-1 1 0-15,-3-1-1 16,-9-5 1-16,6 5 0 16,-6-2 0-16,-4-6-1 15,-6-6 1-15,-7-8 0 16,-2-7 0-16,-4-10-3 16,0-13 1-16,0-2-3 15,-4-11 0-15,1-3-2 16,0-7 1-16,0-7-3 15,0-4 0-15,-4-5 0 16,-3-1 0-16,-6 1 2 16,0 3 1-16,-3-1 0 0,-1 1 1 15,4-1 1-15,-3 1 0 16,6-1 1-16,0-2 1 16,0 2 0-16,3 4 1 15,1-1-1-15,-1 0 1 16,0 1-3-16,1 2 0 15,-4 0-3-15,10 6 1 16</inkml:trace>
    <inkml:trace contextRef="#ctx0" brushRef="#br0" timeOffset="464.2553">2035 2597 18 0,'-29'-15'9'0,"19"-5"-5"16,10 20 16-16,-3 0-15 16,3-5 0-16,0 5 2 15,0 0 0-15,3 0-9 16,7 8 1-16,6 12 6 16,3 6 1-16,10 6-4 15,20 8 1-15,-4 0-1 16,6 0 1-16,11-2-1 15,2 2 1-15,-2-3 0 16,-1-8 1-16,-3-6-1 16,-6-3 1-16,-7 0-1 0,-10-3 0 15,-9-3-1 1,0-2 1-16,-10-3-1 0,-6 2 0 16,-7-8 1-16,-6-6 1 15,-3-6 0-15,-7-8 0 16,-4-11 0-16,1-10 0 15,0-8-2-15,-3-5 1 16,6 2-2-16,0-3 0 16,3-2-4-16,7-4 0 15,3 4-5-15,3 5 1 0,7 9-6 16,3 5 1-16,0 9-7 16,9 12 1-16,-9 6 1 15,-6 8 1-15</inkml:trace>
    <inkml:trace contextRef="#ctx0" brushRef="#br0" timeOffset="11785.1604">20 1833 13 0,'0'-2'6'0,"6"7"3"0,-3-5 7 0,1 3-14 16,2 3 1-16,4 0 4 15,3 5 0-15,6 6-7 16,7 6 0-16,13 3 6 16,3 3 1-16,13-1-2 15,16 10 0-15,9 8-2 16,8-6 0-16,8 9 0 15,17 2 1-15,17 15-2 16,-17 3 1-16,-7-3 0 16,-6 3 0-16,-3-3-1 15,-16 6 1-15,-17-12-1 16,-6 3 0-16,-6-5 0 16,-10-7 1-16,-3-8 0 15,-10-5 0-15,-3-4 0 16,-4-2 1-16,-2-4-2 15,-4-5 1-15,-6-2-1 16,-4-1 0-16,0 0-2 16,1 3 1-16,-1-9-1 0,4 3 0 15,-3-5 0-15,-1-1 0 16,0-2 0-16,-2-3 1 16,-1-1-1-16,0 1 1 15,-3-3-1-15,10 0 1 16,-10 0-1-16,6-1 0 15,-3 1 0-15,-3-3 0 16,4 0 0-16,-1 0 0 16,3 0 0-16,1 3 0 15,-1 0 0-15,4 3 0 0,0 0-1 16,3-1 1-16,0 1 0 16,-4-3 0-16,1 0 1 15,-4 0 0-15,-2-3 0 16,-4 0 1-16,0-3-1 15,-4 0 1-15,-2 0-2 16,6 3 1-16,0 0-1 16,0 0 0-16,0 0-1 15,0-3 1-15,0 3 0 16,-3-3 0-16,-1 0 0 16,1 1 1-16,0-4-1 15,-3 0 1-15,-4 6 0 16,0-6 0-16,-6-2-1 15,-13-7 1-15,-13 1-1 16,-10 0 1-16,-12-1-1 16,2 1 0-16,1 3 0 0,13 2 0 15,-4-5 0-15,0 5 0 16,4 0-1-16,9-2 1 16,0-1 0-16,4 1 0 31,15 5-2-31,11 3 0 15,18 6 0-15,14 6 0 16,9 2 0-16,10 4 0 16,16 5 0-16,7 8 0 0,13-5 2 15,-4 3 0-15,-3 0 0 16,13 0 1-16,-7-6 0 16,-6-3 0-16,-9-5 1 15,-11-4 0-15,-5-5 0 16,-11-3 1-16,-6-3 0 15,-10-3 1-15,-6-2-1 16,-6-4 0-16,-4 4-1 16,-3-4 1-16,-6-8 0 15,-4-6 0-15,-6-5-1 16,0-6 0-16,-7-7-1 16,-6 4 0-16,0 9-1 15,0 2 0-15,0 6-3 16,9 6 0-16,4 2-6 15,7 7 0-15,9 2-7 16,12 3 0-16,18 12-5 16,2 8 0-16,7 0 0 15,-1 3 1-15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3:54.0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40 132 9 0,'-13'-3'4'0,"7"8"-4"0,2-5 4 0,1-2-1 16,0-1 1-16,0 3 4 15,-1 0 0-15,1-3-10 16,0 0 1-16,3 6 6 15,0-3 0-15,0 0-2 16,6 0 0-16,4 0-1 16,0 0 0-16,-1 0 0 15,-2-3 1-15,6 3 0 16,-4-2 0-16,1 4 0 16,-3-2 0-16,-4 0 0 15,-3 0 0-15,-3 0-1 16,-4 3 0-16,-3-3-1 15,1 0 1-15,-4 0-4 16,10 0 1-16,3 0-7 0,3-8 0 16,19 2-3-16,1-2 0 15</inkml:trace>
  <inkml:trace contextRef="#ctx0" brushRef="#br0" timeOffset="0.5004">305 129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1.5005">544 134 16 0,'-7'-2'8'0,"-3"7"-2"0,7-8 7 16,0 3-11-16,0-2 0 15,3 2 2-15,0 0 0 16,0 0-4-16,0 0 0 16,6 0 3-16,4 0 1 15,0 0-1-15,3 0 0 16,-1-6-1-16,-2 6 1 16,-3 0-1-16,-1 0 0 0,-6 0-1 15,-3 0 1-15,0-3-1 16,-4 3 1-16,4 0-2 15,0 0 1-15,-1 0-5 16,1 3 0-16,-3 0-7 16,3-3 1-16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07.7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28 9 0,'-13'-3'4'0,"7"9"-4"0,2-6 4 0,1-3-1 16,0 0 1-16,0 3 4 15,-1 0 0-15,1-3-10 16,0 1 1-16,3 4 6 15,0-2 0-15,0 0-2 16,6 0 0-16,4 0-1 16,0 0 0-16,-1 0 0 15,-2-2 1-15,6 2 0 16,-4-3 0-16,1 6 0 16,-3-3 0-16,-4 0 0 15,-3 0 0-15,-3 0-1 16,-4 2 0-16,-3-2-1 15,1 0 1-15,-4 0-4 16,10 0 1-16,3 0-7 0,3-8 0 16,19 2-3-16,1-2 0 15</inkml:trace>
  <inkml:trace contextRef="#ctx0" brushRef="#br0" timeOffset="1.0008">305 25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2.001">544 31 16 0,'-7'-3'8'0,"-3"9"-2"0,7-9 7 16,0 3-11-16,0-3 0 15,3 3 2-15,0 0 0 16,0 0-4-16,0 0 0 16,6 0 3-16,4 0 1 15,0 0-1-15,3 0 0 16,-1-6-1-16,-2 6 1 16,-3 0-1-16,-1 0 0 0,-6 0-1 15,-3 0 1-15,0-2-1 16,-4 2 1-16,4 0-2 15,0 0 1-15,-1 0-5 16,1 2 0-16,-3 1-7 16,3-3 1-16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10.9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35 65 9 0,'-13'-2'4'0,"7"7"-4"0,3-5 4 0,-1-3-1 16,1 1 1-16,0 2 4 15,0 0 0-15,-1-3-10 16,1 1 1-16,3 4 6 15,0-2 0-15,0 0-2 16,7 0 0-16,2 0-1 16,1 0 0-16,0 0 0 15,-4-2 1-15,7 2 0 16,-3-3 0-16,-1 6 0 16,-2-3 0-16,-4 0 0 15,-3 0 0-15,-3 0-1 16,-4 2 0-16,-2-2-1 15,-1 0 1-15,-3 0-4 16,10 0 1-16,3 0-7 0,3-7 0 16,20 2-3-16,-1-3 0 15</inkml:trace>
  <inkml:trace contextRef="#ctx0" brushRef="#br0" timeOffset="0.5099">300 63 10 0,'-17'-3'5'0,"17"3"-2"15,0 0 1-15,0 0 1 16,0 0 0-16,0 0 3 16,0 0 0-16,0 0-11 0,0 0 1 15,0 0 7-15,7 0 0 16,-1 0-2-16,7 0 0 16,-3 0-1-16,0 0 1 15,-4 0-1-15,4 0 1 16,-4 0-1-16,-6 3 1 15,-6-3-1-15,6 0 1 16,-10 0-1-16,0-3 0 16,1 6-1-16,2-6 1 15,-2 3-3-15,5 0 0 16,-2 0-5-16,6 0 0 16,19-5-5-16,1 0 1 0</inkml:trace>
  <inkml:trace contextRef="#ctx0" brushRef="#br0" timeOffset="1.5088">538 68 16 0,'-6'-3'8'0,"-4"8"-2"0,7-7 7 16,0 2-11-16,-1-3 0 15,4 3 2-15,0 0 0 16,0 0-4-16,0 0 0 16,7 0 3-16,2 0 1 15,1 0-1-15,3 0 0 16,0-5-1-16,-3 5 1 16,-4 0-1-16,1 0 0 0,-7 0-1 15,-4 0 1-15,1-2-1 16,-3 2 1-16,2 0-2 15,1 0 1-15,0 0-5 16,0 2 0-16,-4 1-7 16,4-3 1-16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43.71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B0EB227-C8DB-4A4A-A095-1A001B5CCEB4}" emma:medium="tactile" emma:mode="ink">
          <msink:context xmlns:msink="http://schemas.microsoft.com/ink/2010/main" type="writingRegion" rotatedBoundingBox="30706,5352 32806,5352 32806,11622 30706,11622"/>
        </emma:interpretation>
      </emma:emma>
    </inkml:annotationXML>
    <inkml:traceGroup>
      <inkml:annotationXML>
        <emma:emma xmlns:emma="http://www.w3.org/2003/04/emma" version="1.0">
          <emma:interpretation id="{B0F21676-9FAB-4BD0-801B-70EFC3E9930B}" emma:medium="tactile" emma:mode="ink">
            <msink:context xmlns:msink="http://schemas.microsoft.com/ink/2010/main" type="paragraph" rotatedBoundingBox="30706,5352 32806,5352 32806,11622 30706,11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64F0BD-A649-442D-B242-1E2573A64280}" emma:medium="tactile" emma:mode="ink">
              <msink:context xmlns:msink="http://schemas.microsoft.com/ink/2010/main" type="line" rotatedBoundingBox="30706,5352 32806,5352 32806,11622 30706,11622"/>
            </emma:interpretation>
          </emma:emma>
        </inkml:annotationXML>
        <inkml:traceGroup>
          <inkml:annotationXML>
            <emma:emma xmlns:emma="http://www.w3.org/2003/04/emma" version="1.0">
              <emma:interpretation id="{F8175DF3-B0B4-4F25-9FA5-F98BB426CE5D}" emma:medium="tactile" emma:mode="ink">
                <msink:context xmlns:msink="http://schemas.microsoft.com/ink/2010/main" type="inkWord" rotatedBoundingBox="30706,5352 31291,5352 31291,6122 30706,6122"/>
              </emma:interpretation>
            </emma:emma>
          </inkml:annotationXML>
          <inkml:trace contextRef="#ctx0" brushRef="#br0">-404-4274 28 0,'13'-14'14'0,"-10"2"0"16,1 6 15-16,-4 1-26 15,0-1 1-15,0-3 4 16,0 4 0-16,0-4-9 16,0 3 1-16,0 1 5 15,0 5 1-15,3 5-2 16,0 4 1-16,0 2-2 15,1 4 0-15,-1 5-2 16,-3 3 1-16,0 0-1 16,0-6 1-16,3 3-1 15,-3 0 1-15,0 0-1 0,6 3 1 16,-2-6-1-16,-1-2 1 16,0-1-1-16,0-5 0 15,1-1 0-15,-1 1 1 16,0-3-1-16,-3-6 1 31,0 3-1-31,0-3 1 16,0 0-1-16,0 0 0 15,3-9-1-15,1-8 0 0,2 0 0 16,4-12 1-16,6-8-1 16,10-12 0-16,6-12 0 15,7-22 1-15,6 6-3 16,16 2 0-16,-12 6-9 15,2 3 1-15,-2 17-9 16,2-2 0-16,-12 5-1 16,-3 11 0-16</inkml:trace>
        </inkml:traceGroup>
      </inkml:traceGroup>
    </inkml:traceGroup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0.7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750 242 24 0,'0'-28'12'0,"-10"-18"0"16,10 34 10-16,-12 1-19 16,-11-1 1-16,-9 1 3 15,-10 2 0-15,-4 9-7 0,-12 9 0 16,-3 8 6-16,0 6 1 16,-14 11-2-16,11 12 0 15,-7 17-1-15,13 3 1 16,3 9-2-16,13-10 0 15,13 10-1-15,19-1 0 16,13 8-1-16,20 4 0 16,19 0 0-16,3-8 1 15,23-1-1-15,16-6 1 16,19-2-1-16,4-9 1 0,2-5-1 16,11-9 1-16,3-9-1 15,-9-14 0-15,-8-18 0 16,-6-16 0-16,-6-12-1 15,-20-14 1-15,7-15-1 16,-7-19 0-16,-9-30-2 16,-1-10 0-16,-19-1 0 15,-9-14 0-15,-20 10 0 16,-22 7 1-16,-17-9-1 16,-29 7 0-16,-19 2 2 15,-13 23 0-15,-6 17-2 16,-20 20 1-16,-3 27-5 15,3 19 0-15,4 23-10 16,-2 17 1-16,24 3-2 16,17 17 1-1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5.88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-404-4274 28 0,'13'-14'14'0,"-10"2"0"16,1 6 15-16,-4 1-26 15,0-1 1-15,0-3 4 16,0 4 0-16,0-4-9 16,0 3 1-16,0 1 5 15,0 5 1-15,3 5-2 16,0 4 1-16,0 2-2 15,1 4 0-15,-1 5-2 16,-3 3 1-16,0 0-1 16,0-6 1-16,3 3-1 15,-3 0 1-15,0 0-1 0,7 3 1 16,-4-6-1-16,0-2 1 16,0-1-1-16,0-5 0 15,1-1 0-15,-1 1 1 16,0-3-1-16,-3-6 1 31,0 3-1-31,0-3 1 16,0 0-1-16,0 0 0 15,3-9-1-15,1-8 0 0,2 0 0 16,4-12 1-16,6-8-1 16,10-12 0-16,6-12 0 15,7-22 1-15,6 6-3 16,16 2 0-16,-13 6-9 15,4 3 1-15,-3 17-9 16,2-2 0-16,-12 5-1 16,-3 11 0-16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7.64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-404-4273 28 0,'13'-15'14'0,"-10"4"0"16,1 5 15-16,-4 0-26 15,0 1 1-15,0-4 4 16,0 3 0-16,0-2-9 16,0 2 1-16,0 0 5 15,0 6 1-15,3 6-2 16,0 3 1-16,0 2-2 15,1 3 0-15,-1 7-2 16,-3 2 1-16,0 0-1 16,0-6 1-16,3 3-1 15,-3 0 1-15,0 0-1 0,6 3 1 16,-2-6-1-16,-1-2 1 16,0-1-1-16,0-5 0 15,1-1 0-15,-1 1 1 16,0-3-1-16,-3-6 1 31,0 3-1-31,0-3 1 16,0 0-1-16,0 0 0 15,3-9-1-15,1-8 0 0,2-1 0 16,4-10 1-16,6-10-1 16,10-10 0-16,6-13 0 15,7-22 1-15,6 5-3 16,16 4 0-16,-12 5-9 15,3 2 1-15,-4 19-9 16,4-4 0-16,-13 6-1 16,-4 11 0-16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9.9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FBB99B-0FA6-4AB4-B16D-1EFE33C83BEB}" emma:medium="tactile" emma:mode="ink">
          <msink:context xmlns:msink="http://schemas.microsoft.com/ink/2010/main" type="writingRegion" rotatedBoundingBox="22176,10289 24982,10349 24967,11035 22161,10975"/>
        </emma:interpretation>
      </emma:emma>
    </inkml:annotationXML>
    <inkml:traceGroup>
      <inkml:annotationXML>
        <emma:emma xmlns:emma="http://www.w3.org/2003/04/emma" version="1.0">
          <emma:interpretation id="{99FBCEB2-C605-478A-92FA-8EC027DF33CD}" emma:medium="tactile" emma:mode="ink">
            <msink:context xmlns:msink="http://schemas.microsoft.com/ink/2010/main" type="paragraph" rotatedBoundingBox="22176,10289 24982,10349 24967,11035 22161,10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D06C84-5B28-4C38-A08F-A7D7B259A02E}" emma:medium="tactile" emma:mode="ink">
              <msink:context xmlns:msink="http://schemas.microsoft.com/ink/2010/main" type="line" rotatedBoundingBox="22176,10289 24982,10349 24967,11035 22161,10975"/>
            </emma:interpretation>
          </emma:emma>
        </inkml:annotationXML>
        <inkml:traceGroup>
          <inkml:annotationXML>
            <emma:emma xmlns:emma="http://www.w3.org/2003/04/emma" version="1.0">
              <emma:interpretation id="{DB711DA3-6E0A-4D15-A733-2C7117705EBC}" emma:medium="tactile" emma:mode="ink">
                <msink:context xmlns:msink="http://schemas.microsoft.com/ink/2010/main" type="inkWord" rotatedBoundingBox="22176,10289 24982,10349 24967,11035 22161,10975">
                  <msink:destinationLink direction="from" ref="{3291D227-EB65-4D0B-B576-24F38B85C1C5}"/>
                </msink:context>
              </emma:interpretation>
            </emma:emma>
          </inkml:annotationXML>
          <inkml:trace contextRef="#ctx0" brushRef="#br0">745 28 35 0,'6'26'17'0,"-6"4"-18"15,5-24 29-15,-5 9-26 16,6 0 0-16,6 6 2 15,-1-1 1-15,6-4-5 16,7 4 0-16,-7-9 4 16,6-11 0-16,6-6-1 0,5-9 0 15,1 0-1-15,-6-6 0 16,0 1-2-16,-6-1 1 16,-6 6-3-16,-5-1 1 15,-1 6-3-15,-5 5 0 16,-6 5-1-16,0 5 1 15,0 5-1-15,0 1 1 16,0 9 2-16,0 11 1 16,-6 10 3-16,1 10 0 15,-1-5 2-15,0 1 1 16,-6-1 1-16,-5 0 0 16,-6-5 0-16,-6-5 1 15,0-10 0-15,-11-1 0 0,-6-9-2 16,0-1 1-16,-1-5-2 15,7 1 0-15,11-6-9 16,18-10 0-16,28-11-12 16,23 1 0-16,12-1-3 15,0-9 1-15</inkml:trace>
          <inkml:trace contextRef="#ctx0" brushRef="#br0" timeOffset="325.3854">1489 28 40 0,'12'-21'20'0,"-12"37"-24"0,0-11 37 15,0 10-32-15,-12 11 0 16,-5 0 1-16,-6 10 0 15,0-1-2-15,-6 22 1 16,0-6 2-16,0-15 1 16,0-5 0-16,12 0 1 15,11 0-1-15,12-1 0 16,11-4-1-16,12-6 1 16,6-4-5-16,17-11 1 15,6-10-8-15,5-5 0 0,-11-6-7 16,-6 1 1-16,-5-6-3 15,-1 6 1-15</inkml:trace>
          <inkml:trace contextRef="#ctx0" brushRef="#br0" timeOffset="476.5314">1847 233 40 0,'-11'21'20'0,"-1"40"-21"15,6-45 41-15,1 9-38 16,-1 1 0-16,0 5-5 15,0 0 0-15,6-6-8 16,0-4 0-16,12-11-1 16,5-10 0-16</inkml:trace>
          <inkml:trace contextRef="#ctx0" brushRef="#br0" timeOffset="670.7669">1818 54 44 0,'-11'-26'22'0,"22"26"-15"0,-11 0 43 15,12 0-45-15,5 0 0 16,12 0 2-16,12-10 0 16,11-1-10-16,0 1 0 15,-1 0 4-15,1 0 1 16,-5 4-10-16,-13 1 1 16,-11 0-9-16,-5 10 0 15,-13 6-3-15,-22 9 1 0</inkml:trace>
          <inkml:trace contextRef="#ctx0" brushRef="#br0" timeOffset="836.4693">1836 151 39 0,'-23'10'19'0,"28"6"-6"0,1-11 35 0,12-5-44 16,5 0 1-16,6-5 2 16,11 0 0-16,6-1-10 15,0 6 1-15,0 0 1 16,-5-5 0-1,-6 31-16 1,-24 0 0-16</inkml:trace>
          <inkml:trace contextRef="#ctx0" brushRef="#br0" timeOffset="1033.8476">1824 454 53 0,'29'-10'26'0,"46"15"-19"0,-46-10 35 16,17 5-41-16,0 5 1 16,1-10-3-16,5 5 1 15,-12 5-15-15,6 5 1 16,-11-10-2-16,11-10 1 16</inkml:trace>
          <inkml:trace contextRef="#ctx0" brushRef="#br0" timeOffset="-905.8548">-277-23 12 0,'6'-11'6'0,"23"-4"3"0,-18 10 7 0,-11 5-13 16,-6-10 0-16,1-1 3 15,-7 1 1-15,-5 0-8 16,-1 5 1-16,-5 0 5 16,-11 10 1-16,5 10-3 15,-6 16 1-15,6 5-2 16,6 0 0-16,6 0-2 16,11-6 1-16,18 1-2 15,11 0 1-15,17-5-1 16,12 4 1-16,17 1 0 15,-5 10 0-15,-6-10 0 16,-1 0 0-16,-5 5 0 16,-11 0 1-16,-18 5 2 0,-12-5 0 15,-16-11 1-15,-7-4 1 16,-17-16-1 0,-23-10 0-16,-5-5 0 15,-7-6 0-15,1 1-3 0,-1 4 1 16,12-4-6-16,12-5 1 15,17-6-9-15,23 0 0 16,23 1-3-16,11 4 1 16</inkml:trace>
          <inkml:trace contextRef="#ctx0" brushRef="#br0" timeOffset="-509.7374">0 38 45 0,'6'0'22'0,"23"-25"-11"0,-12 25 38 15,12-6-45-15,11 1 1 16,12 0 0-16,12 5 1 15,-1 5-14-15,1 0 1 16,5 6-7-16,12 9 0 16,-18 1-4-16,-11 4 0 15</inkml:trace>
          <inkml:trace contextRef="#ctx0" brushRef="#br0" timeOffset="-724.5906">364 84 34 0,'-18'41'17'0,"1"52"-13"16,17-68 29-16,-6 16-33 15,1 1 0-15,-1 4-9 16,6 5 1-16,-6 0 1 16,12-4 1-16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15.8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1-16,9 8-1 15,-9 1 1-15,0-1-1 0,17 8 1 16,-8-15-1-16,-1-9 1 16,1 1-1-16,0-16 0 15,0 1 0-15,-1-1 1 16,1-8-1-16,-9-15 1 31,0 8-1-31,0-8 1 16,0 0-1-16,0 0 0 15,9-23-1-15,0-24 0 0,8 1 0 16,9-32 1-16,18-23-1 16,26-30 0-16,17-32 0 15,18-62 1-15,17 16-3 16,44 7 0-16,-35 16-9 15,9 8 1-15,-9 46-9 16,9-8 0-16,-36 16-1 16,-8 31 0-16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21.69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1-16,8 8-1 15,-8 1 1-15,0-1-1 0,18 8 1 16,-9-15-1-16,-1-9 1 16,1 1-1-16,0-16 0 15,0 1 0-15,-1-1 1 16,1-8-1-16,-9-15 1 31,0 8-1-31,0-8 1 16,0 0-1-16,0 0 0 15,9-23-1-15,-1-24 0 0,10 1 0 16,8-32 1-16,18-23-1 16,26-30 0-16,17-32 0 15,18-62 1-15,17 16-3 16,44 7 0-16,-36 16-9 15,10 8 1-15,-9 46-9 16,9-8 0-16,-36 16-1 16,-8 31 0-16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38.3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53 234 9 0,'-22'-26'4'0,"11"78"-4"0,5-52 4 0,1-26-1 16,-1 0 1-16,1 26 4 15,-1 0 0-15,1-26-10 16,-1 1 1-16,6 50 6 15,0-25 0-15,0 0-2 16,11 0 0-16,6 0-1 16,-1 0 0-16,1 0 0 15,-6-25 1-15,11 25 0 16,-6-26 0-16,0 52 0 16,-5-26 0-16,-5 0 0 15,-6 0 0-15,-6 0-1 16,-5 25 0-16,-5-25-1 15,0 0 1-15,-6 0-4 16,16 0 1-16,6 0-7 0,6-77 0 16,32 26-3-16,0-27 0 15</inkml:trace>
  <inkml:trace contextRef="#ctx0" brushRef="#br0" timeOffset="1">502 208 10 0,'-28'-26'5'0,"28"26"-2"15,0 0 1-15,0 0 1 16,0 0 0-16,0 0 3 16,0 0 0-16,0 0-11 0,0 0 1 15,0 0 7-15,11 0 0 16,0 0-2-16,11 0 0 16,-6 0-1-16,1 0 1 15,-6 0-1-15,5 0 1 16,-5 0-1-16,-11 26 1 15,-11-26-1-15,11 0 1 16,-16 0-1-16,-1-26 0 16,1 52-1-16,5-52 1 15,-5 26-3-15,10 0 0 16,-5 0-5-16,11 0 0 16,33-51-5-16,0-1 1 0</inkml:trace>
  <inkml:trace contextRef="#ctx0" brushRef="#br0" timeOffset="2">907 260 16 0,'-11'-26'8'0,"-6"78"-2"0,12-78 7 16,-1 26-11-16,1-26 0 15,5 26 2-15,0 0 0 16,0 0-4-16,0 0 0 16,11 0 3-16,5 0 1 15,1 0-1-15,5 0 0 16,0-52-1-16,-6 52 1 16,-5 0-1-16,0 0 0 0,-11 0-1 15,-6 0 1-15,1-25-1 16,-6 25 1-16,5 0-2 15,1 0 1-15,0 0-5 16,-1 25 0-16,-5 1-7 16,6-26 1-16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6:08.06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-403-3320 28 0,'35'-39'14'0,"-27"8"0"16,1 15 15-16,-9 1-26 15,0-1 1-15,0-7 4 16,0 8 0-16,0-9-9 16,0 9 1-16,0-1 5 15,0 16 1-15,9 16-2 16,0 7 1-16,-1 8-2 15,1 8 0-15,0 15-2 16,-9 8 1-16,0 0-1 16,0-15 1-16,9 7-1 15,-9 1 1-15,0-1-1 0,17 8 1 16,-8-16-1-16,-1-7 1 16,1 0-1-16,0-16 0 15,0 1 0-15,-1-1 1 16,1-8-1-16,-9-15 1 31,0 8-1-31,0-8 1 16,0 0-1-16,0 0 0 15,9-23-1-15,0-24 0 0,8 1 0 16,9-32 1-16,18-23-1 16,26-31 0-16,17-30 0 15,18-63 1-15,17 15-3 16,44 8 0-16,-35 16-9 15,9 8 1-15,-9 46-9 16,9-8 0-16,-36 16-1 16,-8 31 0-16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7.7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70 72 19 0,'-11'-9'9'0,"-4"-11"-7"0,9 20 10 16,1 0-13-16,0 0 1 15,-1 5 0-15,1-5 0 0,0 0 0 16,0 6 0-16,-1-2 0 15,6 1 1-15,11 0 0 16,5-1 0-16,10 1 1 16,11 5 1-16,11-5 0 15,10 0 1-15,10 4 0 16,6-9 0-16,5 5 0 16,6-5 0-16,10-5-1 15,6 5 0-15,9-9-2 16,-4 9 1-16,5-10-1 15,-16 0 1-15,-1 1-2 16,2-5 1-16,-1-6 0 16,5 5 0-16,-4 10 0 15,-12-5 0-15,-5 10 0 16,0 0 0-16,-10 0-1 16,0 10 1-16,-6-5-1 15,-10 5 1-15,-5-1-1 16,-7-4 1-16,-4-5-1 0,0 5 0 15,-10 1 0-15,-6-2 0 16,-5-4-6-16,-6 5 0 16,-10 14-6-16,-16-9 1 15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8.6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 37 18 0,'0'-5'9'0,"-11"-9"-2"16,11 9 5-16,-5 1-12 0,5 4 1 31,21-5 1-31,0 5 1 16,6-5-3-16,-1 5 0 15,6 0 3-15,0 5 1 16,5 4 0-16,10 0 1 16,17 6-1-16,10-1 1 15,-5 4-1-15,10 1 1 16,11 0-1-16,10-1 1 0,6 1-2 15,0 0 1 1,5 0-2-16,-5-5 1 0,-11-1-1 16,-5 2 0-16,-5-1-1 15,0-1 0-15,-6 1-1 16,0-4 0-16,1 0-1 16,-1-1 0-16,6 0-3 15,-6 0 1-15,-10-13-11 16,-6 4 0-16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30.76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39 26 0,'10'-5'13'0,"11"-4"-11"0,-15 4 14 16,4 0-15-16,-5 1 0 15,6-1 2-15,5 5 1 16,0-5-3-16,5 5 0 16,0 0 3-16,6 5 0 15,15 0 0-15,0 4 0 0,16 5-1 16,22 5 0-16,26 5-2 16,0-1 1-16,21 1-1 15,-6-1 1-15,17-10-2 16,5 1 1-16,-6 0-1 15,-4-9 1-15,4 0 0 16,-15-5 0-16,-11 0 0 16,0 0 0-16,-10-5 0 15,-1 0 1-15,-20 5-1 16,-12-4 1-16,-9 4-3 16,-17 0 0-16,-10 4-1 15,-6-4 1-15,-5 0-1 16,-10 0 1-16,-11 0 0 15,-11-4 1-15,-5 4 1 16,1 0 0-16,-7 0-1 16,1 0 1-16,0 0-3 15,5 0 0-15,6 4-2 16,-1-4 0-16,0 0-3 0,6 5 0 16,0 5-6-16,0 4 1 15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8:12.3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12 189 33 0,'-16'0'16'0,"5"0"-9"0,11 0 17 15,5 0-22-15,11 0 1 16,5-5 1-16,11 5 1 0,11 0-5 0,9 0 0 16,17 5 4-16,5-5 1 15,0 0-1-15,11 0 1 16,5-5-1-16,11-4 0 16,-1-1-1-16,11 1 0 15,0-5 0-15,-5 4 0 16,5-4 0-16,0 5 0 15,1 9-1-15,-1 0 1 16,10 4-1-16,-4 1 0 0,-11 5-1 16,5-6 0-16,-5 1 0 15,-1 0 0-15,-4-5 0 16,-6 4 1-16,6 1-1 16,-6 0 1-16,0 0-1 15,-15-1 0-15,-1-4 0 16,-21 0 1-16,22-4-2 15,4-1 1-15,1-5-1 16,-6 10 1-16,1 0-1 16,-1-9 1-16,0 4-1 15,-10-4 1-15,0-1 0 16,-11 1 0-16,0 4-1 16,1-4 1-16,-6 0 0 15,0-1 0-15,-1 1-1 16,-4-1 0-16,-6 1 0 15,-10 0 1-15,-5 9 0 16,-6 0 0-16,-5-5 0 0,-16 5 0 16,0 0 0-16,-16-5 0 15,-11 5-1-15,-10 0 1 16,-16 5-1-16,-15-5 1 16,-22 0-1-16,-16 0 1 15,-21-5-1-15,5 5 0 16,-21 0 0-16,0-5 0 15,-10-4 0-15,-11 9 1 16,5 0-1-16,-21-5 0 0,0 5 0 16,-10-4 0-16,15 4 0 15,-10 4 0-15,10-4-1 16,6 5 1-16,0 4-1 16,10 10 1-16,11 9-1 15,0-4 1-15,5 4-1 16,16 0 1-16,10 5-5 15,6-4 0-15,16 3-7 16,15 6 0-16,17-10-7 16,26-14 1-16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2.135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26 51 30 0,'-11'-24'15'0,"1"1"-5"16,10 23 16-16,0 0-25 16,-6-5 1-16,6 5 1 15,0 0 0-15,0 0-2 0,0 0 0 16,0 0 3-16,6 0 0 16,4 0 0-16,6 0 1 15,5 9-1-15,6-4 0 16,10 5-1-16,10 8 0 15,6 6-1-15,6-10 0 16,-7-5 0-16,12-9 0 16,-1 0-1-16,6-4 0 15,5-6 0-15,-5 6 0 16,-5-1 0-16,-11-5 1 0,-1 6-1 16,-4-1 1-16,0 5-1 15,-11 0 1-15,-11-5 0 16,-5 1 0-16,-5 4-1 15,-5 4 0-15,-11-4-1 16,0 0 1-16,0 5-1 16,0-5 1-16,-5 5-2 15,-1-1 0-15,1 6-7 16,0-5 0-16,5 4-10 16,0-9 1-16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3.322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23 114 20 0,'-27'-10'10'0,"27"-8"-8"0,0 18 10 16,6 0-12-16,4 0 0 15,1-5 0-15,-1 5 0 0,1 0 1 16,0 5 0-16,-1-5 1 15,1-5 1-15,-1 0 1 16,1-4 1-16,5-1 0 16,10 1 1-16,17-5-1 15,15 4 1-15,16-4-3 16,0 5 1-16,5 9-2 16,6 5 0-16,-6-5-1 15,-4 4 0-15,-7 1-2 16,1-5 0-16,5 0-6 15,6 5 1-15,4-5-6 16,11 0 1-16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4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291D227-EB65-4D0B-B576-24F38B85C1C5}" emma:medium="tactile" emma:mode="ink">
          <msink:context xmlns:msink="http://schemas.microsoft.com/ink/2010/main" type="inkDrawing" rotatedBoundingBox="24198,11583 25603,12664 25220,13161 23815,12080" semanticType="callout" shapeName="Other">
            <msink:sourceLink direction="from" ref="{DB711DA3-6E0A-4D15-A733-2C7117705EBC}"/>
          </msink:context>
        </emma:interpretation>
      </emma:emma>
    </inkml:annotationXML>
    <inkml:trace contextRef="#ctx0" brushRef="#br0">0 44 24 0,'17'-10'12'0,"6"-16"-9"0,-17 21 17 16,5 0-16-16,-11 5 0 16,0 0 2-16,0 0 0 15,0 0-8-15,0 10 1 16,0 1 4-16,0 9 1 16,-5-5-2-16,-1 6 0 15,6 10-1-15,6 10 1 0,-1 5-1 16,7 0 0-1,11 0 0-15,0 11 1 16,12-1 0-16,-1 1 0 0,7-6 0 16,-1-5 0-1,6-5 0-15,6-5 0 0,0 0-1 16,0 0 1-16,0-5-2 16,0 0 0-16,-6-6 0 15,0-4 1-15,-5-1-1 16,-7 1 0-16,-5-6 0 15,0 1 1-15,0 4-1 16,6-4 0-16,-6-6 0 16,-6 0 0-16,0 0 0 15,0 1 0-15,-12-6-1 16,1 5 1-16,5-5-1 16,-5 0 1-16,-1-5-1 15,-11 0 0-15,0 0 1 16,6 5 0-16,-6 1 0 0,0-6 0 15,0 5-2-15,6 0 1 16,-6-5-1-16,0 0 0 16,0 0-1-16,0 0 1 15,0 0 0-15,0 0 1 16,11 0 1-16,-5 0 1 16,6 5 1-16,-1-5 0 15,-5 5 0-15,0 0 1 16,5 0-1-16,1 0 0 0,-6 1-2 15,11 4 1-15,0 0-1 16,-5 0 0-16,-1 1 0 16,1-1 0-16,-6-5-1 15,0 0 0-15,-1 0-1 16,1-5 0-16,0 0 0 16,-6 0 0-16,11 0-1 15,-11 0 1-15,0 0 0 16,0 0 1-16,6 5-1 15,0 1 0-15,-6-1-1 16,0 0 1-16,0-5 0 16,0 0 1-16,0 0 0 15,0 0 1-15,0 5 0 16,0-5 0-16,6 5 0 16,-1 0 1-16,1 0-1 15,-6 0 1-15,0 1-1 0,0-6 0 31,0 0 0-31,0 0 1 16,0 0-1-16,0 0 1 16,0 0-1-16,0 0 1 15,0-11 0-15,0 1 0 16,0 10-1-16,0 0 1 16,0-5 0-16,0-5 0 15,0-1-1-15,-6 1 1 16,1-5 0-16,-1 4 0 15,0-4 1-15,0-5 1 0,-5-16-1 16,-1 10 1-16,-11-5 0 16,6 6 0-16,0-6-1 15,-1 10 0-15,1-4-1 16,0-6 1-16,5 10-1 16,6 1 1-16,1-1-1 15,-7 1 0-15,0-1 0 16,12 6 0-16,0 5-1 15,-5 10 1-15,5 0-1 16,0 0 1-16,5 15-1 16,13 0 0-16,-1 6 0 15,6 4 0-15,6 1 0 16,-6 5 0-16,6 0 1 16,6 0 0-16,-1 4-1 15,1-14 1-15,0-1-1 16,-1 6 1-16,-5 0-1 0,-6-1 1 15,-6-4 0-15,-5-6 0 16,-12 1 0-16,-6-6 1 16,-11 0 0-16,-18-5 0 15,1 6 0-15,-18 4 0 16,-18 6-1-16,1 4 1 16,0 1-3-16,-6 0 0 15,6-6-6-15,11-5 0 16,12 1-11-16,17-6 1 15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7.73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5F94F7-AC99-404B-8C19-CFCCC2F14DF6}" emma:medium="tactile" emma:mode="ink">
          <msink:context xmlns:msink="http://schemas.microsoft.com/ink/2010/main" type="writingRegion" rotatedBoundingBox="23981,7425 30226,7344 30247,8910 24002,8991"/>
        </emma:interpretation>
      </emma:emma>
    </inkml:annotationXML>
    <inkml:traceGroup>
      <inkml:annotationXML>
        <emma:emma xmlns:emma="http://www.w3.org/2003/04/emma" version="1.0">
          <emma:interpretation id="{C7777672-7224-4226-99CE-7CD644DAB512}" emma:medium="tactile" emma:mode="ink">
            <msink:context xmlns:msink="http://schemas.microsoft.com/ink/2010/main" type="paragraph" rotatedBoundingBox="23981,7425 30226,7344 30247,8910 24002,8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359510-C5A5-45E3-A4C3-F00C502EBA9C}" emma:medium="tactile" emma:mode="ink">
              <msink:context xmlns:msink="http://schemas.microsoft.com/ink/2010/main" type="line" rotatedBoundingBox="23981,7425 30226,7344 30247,8910 24002,8991"/>
            </emma:interpretation>
          </emma:emma>
        </inkml:annotationXML>
        <inkml:traceGroup>
          <inkml:annotationXML>
            <emma:emma xmlns:emma="http://www.w3.org/2003/04/emma" version="1.0">
              <emma:interpretation id="{9B77F17B-BB46-49A7-AB13-10E9E3AF9502}" emma:medium="tactile" emma:mode="ink">
                <msink:context xmlns:msink="http://schemas.microsoft.com/ink/2010/main" type="inkWord" rotatedBoundingBox="23981,7425 25267,7408 25287,8975 24002,8991"/>
              </emma:interpretation>
            </emma:emma>
          </inkml:annotationXML>
          <inkml:trace contextRef="#ctx0" brushRef="#br0">953 649 21 0,'-11'-14'10'0,"-5"9"-2"0,11 5 8 0,0 5-15 16,-6 5 1-16,6 8 2 15,0 11 0-15,-6 8-5 16,-5 10 1-16,0 5 3 16,6 4 1-16,5-8 1 15,10-6 0-15,5-9-1 16,6-5 1-16,5-9 0 15,6-5 0-15,10-14-1 16,5-9 1-16,1-6-3 16,-1-13 0-16,-5-5-2 15,5-9 0-15,-10-10-2 16,-5 5 1-16,-6 5-1 16,-5 4 0-16,-6 5-1 0,-10 5 1 15,-5 14-1-15,0 5 1 16,-6 9 0-16,-5 4 0 15,6 6 0-15,-1 8 1 16,11 11 0-16,0 8 1 16,11 6 0-16,-1 8 1 15,6 6 0-15,0 9 1 16,-6-10 0-16,1 1 1 16,-11-1 1-16,-11 0 0 0,-15 1-1 15,-16-1 1-15,-11-9-1 16,-11-4 0-16,-10-1-2 15,-5-9 0-15,-1-5-5 16,6-9 1-16,6-10-6 16,9-4 1-16,17 0-8 15,5-15 1-15</inkml:trace>
          <inkml:trace contextRef="#ctx0" brushRef="#br0" timeOffset="-999.9947">270 71 19 0,'-5'-33'9'0,"0"23"-7"16,5 1 10-16,0 9-11 16,0-9 0-16,5-1 0 15,-5 10 1-15,0 14-2 32,0 5 0-32,-5 14 2 15,-6 14 0-15,-10 24-1 16,0-1 1-16,0 20-1 0,-1 13 1 15,1 5-1-15,0 0 0 16,-5-14 1-16,5 1 0 16,-1-15 0-16,1-19 0 15,5-10 0-15,11-18 1 0,-6-14-1 16,11-19 1-16,-5-14-2 16,16-5 1-16,-1-14-1 15,6-4 0-15,5-15-1 16,6 5 1-16,10-5-1 15,5 10 0-15,6 4-1 16,-1 5 1-16,6 10-1 16,0 9 1-16,0 14-1 15,-5 0 1-15,-6 14 0 16,-5 9 0-16,-5 10 0 16,-6 10 0-16,-10 4 1 15,-10-10 1-15,-22 1-1 16,-16-5 1-16,-21-5 0 15,-16-5 0-15,-5-4 0 16,-11-9 0-16,17-1-2 16,-1-14 1-16,16 1-5 0,11-6 0 15,20-4-8-15,17 0 0 16</inkml:trace>
        </inkml:traceGroup>
        <inkml:traceGroup>
          <inkml:annotationXML>
            <emma:emma xmlns:emma="http://www.w3.org/2003/04/emma" version="1.0">
              <emma:interpretation id="{A6A2B865-64D2-4BD8-883B-EED37BD58F43}" emma:medium="tactile" emma:mode="ink">
                <msink:context xmlns:msink="http://schemas.microsoft.com/ink/2010/main" type="inkWord" rotatedBoundingBox="27014,7425 29305,7395 29319,8488 27028,8517"/>
              </emma:interpretation>
            </emma:emma>
          </inkml:annotationXML>
          <inkml:trace contextRef="#ctx0" brushRef="#br0" timeOffset="1312.5359">3747 776 18 0,'11'-47'9'0,"20"24"-1"0,-20 13 7 16,-1-4-13-16,1 0 0 16,0 0 3-16,-1 0 1 15,1 4-7-15,-6 1 1 0,6 4 3 16,-1 5 1-16,6 0-1 15,0 10 1-15,5 4-2 16,0 9 1-16,0 10-1 16,-5 19 1-16,-5-5-1 15,-6 10 0-15,-10-10-1 16,-6-10 1-16,1 1 0 16,-11-15 0-16,-11-4-3 15,0-5 1-15,-5-9-2 16,0-5 0-16,0-9-1 15,5-1 1-15,11-4-2 16,0 5 0-16,10-5 1 16,11-1 1-16,11 11 1 15,5-1 0-15,10 0 1 16,6 1 1-16,10-1 0 16,11 0 0-16,5-9 0 15,-5 0 0-15,-5-19-4 16,0 0 1-16,-6 10-8 0,11-10 0 15</inkml:trace>
          <inkml:trace contextRef="#ctx0" brushRef="#br0" timeOffset="1750.0369">4731 14 24 0,'-5'-14'12'0,"26"-5"-7"16,-21 19 15-16,0 5-16 16,0 14 0-16,-5 9 3 15,-6 10 0-15,-5 13-7 16,-5 15 0-16,-5 24 6 16,-11 8 1-16,-6 29-2 15,1-18 0-15,5-15-2 16,10-14 1-16,6 0-3 15,5-19 1-15,6-14-4 16,5-14 0-16,5-5-4 0,5-9 0 16,5-5-7-16,6-5 1 15,5-9-3-15,-5-9 1 16</inkml:trace>
          <inkml:trace contextRef="#ctx0" brushRef="#br0" timeOffset="2081.8177">4901 645 23 0,'-22'-5'11'0,"1"24"-6"16,16-10 17-16,-6 15-19 15,1 4 0-15,-1 14 2 16,6 1 1-16,5 4-7 15,5-5 1-15,6-4 5 16,10-6 1-16,5-8-1 16,11-15 0-16,0-9-2 15,0-9 1-15,1-19-2 16,-1-10 1-16,-6-4-3 16,1-1 1-16,0 1-4 0,-11 0 1 15,11 4-3-15,-11 1 1 16,0 8-5-16,-5 6 0 15,10 9-4-15,-10 9 0 16</inkml:trace>
          <inkml:trace contextRef="#ctx0" brushRef="#br0" timeOffset="781.2792">3022 692 21 0,'0'-29'10'0,"16"1"-1"0,-16 28 8 16,0 0-14-16,5 5 0 15,-5 4 1-15,0 5 0 16,0 19-5-16,0 10 0 16,0 4 3-16,0 0 1 15,5 0-2-15,-5-5 1 0,16-18 0 16,0-1 1-1,5-9-1-15,6-14 1 0,5-14 0 16,5-9 1-16,-6-10-1 16,6-10 0-16,0-4-2 15,6 0 0-15,10 0-3 16,-6-4 0-16,6 8-5 16,-5 6 0-16,-1 8-6 15,-4 6 0-15</inkml:trace>
        </inkml:traceGroup>
        <inkml:traceGroup>
          <inkml:annotationXML>
            <emma:emma xmlns:emma="http://www.w3.org/2003/04/emma" version="1.0">
              <emma:interpretation id="{E9410EC2-D12D-4C7D-8C86-33144889390A}" emma:medium="tactile" emma:mode="ink">
                <msink:context xmlns:msink="http://schemas.microsoft.com/ink/2010/main" type="inkWord" rotatedBoundingBox="29585,8051 30235,8043 30241,8456 29590,8465"/>
              </emma:interpretation>
            </emma:emma>
          </inkml:annotationXML>
          <inkml:trace contextRef="#ctx0" brushRef="#br0" timeOffset="2523.9706">5615 870 37 0,'26'0'18'0,"6"-4"-17"16,-16-1 32-16,10 0-33 15,-4 1 1-15,4-6 0 16,1-4 1-16,-1 0-2 16,6-5 0-16,-1 0 1 15,1 0 0-15,-5 1 0 16,-6-6 1-16,-5 1 0 15,-6 4 0-15,-10 0 0 16,-10 5 1-16,-6 4-2 16,-5 6 1-16,-6 4-1 15,-5 0 0-15,-10 4-1 16,0 6 0-16,5-1 1 16,-6 10 0-16,6 9 1 0,6 5 0 15,4 5 1-15,6 4 1 16,16 5 0-1,-1-9 0-15,12-5-1 0,10 4 0 0,15-4-1 16,6-9 1-16,11-10-5 16,5-9 1-16,21-5-8 15,16-10 0-15,-16 6-9 16,11-11 0-16,-11-17-1 16,-11 3 1-16</inkml:trace>
        </inkml:traceGroup>
      </inkml:traceGroup>
    </inkml:traceGroup>
  </inkml:traceGroup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3.6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0:14.767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C22BD5-676F-4A77-BF42-547497DD3685}" emma:medium="tactile" emma:mode="ink">
          <msink:context xmlns:msink="http://schemas.microsoft.com/ink/2010/main" type="inkDrawing" rotatedBoundingBox="4960,8287 30054,9869 29683,15766 4588,14184" hotPoints="30742,12667 16673,15042 2714,12090 16783,9715" semanticType="enclosure" shapeName="Ellipse"/>
        </emma:interpretation>
      </emma:emma>
    </inkml:annotationXML>
    <inkml:trace contextRef="#ctx0" brushRef="#br0">7878 1074 29 0,'-5'-28'14'0,"10"42"-13"16,-5-14 14-16,0-4-16 15,-5-6 1-15,-1-8-1 16,-4-1 0-16,-11 0 1 15,-11-9 1-15,-11-5-1 16,-9-9 1-16,-17-10 1 16,-21 1 0-16,-16 9 0 15,-5-1 1-15,-32 6-1 16,-10 4 1-16,-38 5-1 16,-5 9 0-16,-21 0-1 15,-21 1 0-15,-11-1 0 16,-5 0 0-16,-15 5 0 0,-12 0 1 15,1 5-1-15,-6 9 1 16,-5 4-1-16,5 15 1 16,6 9-1-16,-1 19 1 15,6 5-1-15,5 13 0 16,32 1-1-16,0 9 0 16,5 5 0-16,11-5 0 15,21 14 0-15,-6 0 0 16,22 14-1-16,0 14 1 0,10 0 0 15,11 5 0-15,11 5-1 16,5 4 1-16,21 5 0 16,16 5 1-16,21 9-1 15,10 0 1-15,17 0 1 16,15 14 0-16,22-9 0 16,20 4 0-16,17-4-1 15,26-5 1-15,26 9-1 16,12-9 1-16,20-14-2 15,26-5 1-15,28-4 0 16,4-14 0-16,38-6 0 16,10-8 1-16,16 4-1 15,21-5 1-15,21-8-1 16,6-11 0-16,10-8 0 16,21 4 1-16,0-10 0 15,22-4 0-15,-6-5-1 16,32-4 1-16,0-14-1 0,21-6 1 15,0 6-1-15,6-10 1 16,10 9 0-16,-6-8 0 16,17 3-1-16,0-3 1 15,5-1 0-15,-1 5 0 16,7-5-1-16,9 0 1 16,1-5-2-16,10-9 1 15,6 10 0-15,16-15 1 16,4 0-2-16,6 1 1 15,6 9-1-15,4-5 1 0,12 0 0 16,4 4 0-16,-10 1-1 16,-10-5 0-16,4 5 0 15,1-10 1-15,10 15-1 16,-5-15 0-16,5-4 0 16,-5-5 0-16,-16 0 0 15,6-14 0-15,-27-19 0 16,10 5 0-16,-20 4 0 15,-1-4 0-15,-16-4 0 16,1-11 0-16,-6-4 0 16,-10-9 0-16,-6 9-1 15,-21-9 1-15,-5-10-2 16,-22-4 1-16,-4-5-1 16,-33-19 1-16,-15 1-2 15,-5-11 1-15,-22 1 0 16,-26 0 0-16,-22 0 1 0,-25-5 0 15,-28-18-1-15,-20 4 1 16,-22 0 0-16,-31-10 1 16,-16 1-1-16,-37-9 1 15,-27-1-1-15,-21-9 1 16,-37 9-1-16,-32-4 0 16,-47-10 0-16,-27-9 1 15,-31-9-1-15,-48 13 1 16,-43-4-1-16,-36-5 1 15,-32-9-1-15,-43 9 1 16,-47 5-1-16,-32 5 0 0,-37-1 0 16,-32-8 1-16,-5 8-1 15,-53-4 1-15,-21 19 0 16,-37 4 0-16,-32 10-1 16,-37 14 1-16,-37 9 0 15,-53 19 0-15,-26 23-1 16,-54 38 1-16,-47 23-1 15,355 5 1-15,-577 71 0 16,79 27 1-16,37 29-3 16,59 27 0-16,47 11-9 15,21 27 1-15,27 5-5 16,105-33 0-16</inkml:trace>
    <inkml:trace contextRef="#ctx1" brushRef="#br1">10317 5163 0,'0'0'15,"0"0"-15,0 0 16</inkml:trace>
    <inkml:trace contextRef="#ctx1" brushRef="#br1">15090 5800 0,'0'0'0,"0"0"16,0 0-1,-10 0 1,-6 0 0,5 10-1,11-10 1</inkml:trace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6.8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19:00.281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FAA09BB-C3A1-4BAA-80DA-20311FD69598}" emma:medium="tactile" emma:mode="ink">
          <msink:context xmlns:msink="http://schemas.microsoft.com/ink/2010/main" type="writingRegion" rotatedBoundingBox="14465,15333 31051,14899 31142,18375 14556,18808"/>
        </emma:interpretation>
      </emma:emma>
    </inkml:annotationXML>
    <inkml:traceGroup>
      <inkml:annotationXML>
        <emma:emma xmlns:emma="http://www.w3.org/2003/04/emma" version="1.0">
          <emma:interpretation id="{BE182AA3-8C62-4670-8046-E5D3CFADBF85}" emma:medium="tactile" emma:mode="ink">
            <msink:context xmlns:msink="http://schemas.microsoft.com/ink/2010/main" type="paragraph" rotatedBoundingBox="14465,15333 31051,14899 31106,17011 14521,17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C603C4-BC02-4AB5-8739-5E805F7CEC0C}" emma:medium="tactile" emma:mode="ink">
              <msink:context xmlns:msink="http://schemas.microsoft.com/ink/2010/main" type="line" rotatedBoundingBox="14465,15333 31051,14899 31106,17011 14521,17445"/>
            </emma:interpretation>
          </emma:emma>
        </inkml:annotationXML>
        <inkml:traceGroup>
          <inkml:annotationXML>
            <emma:emma xmlns:emma="http://www.w3.org/2003/04/emma" version="1.0">
              <emma:interpretation id="{D6CBA787-6CC6-4249-BAB1-E1AE66034A2A}" emma:medium="tactile" emma:mode="ink">
                <msink:context xmlns:msink="http://schemas.microsoft.com/ink/2010/main" type="inkWord" rotatedBoundingBox="14640,15263 17113,15686 16852,17215 14379,16792"/>
              </emma:interpretation>
            </emma:emma>
          </inkml:annotationXML>
          <inkml:trace contextRef="#ctx0" brushRef="#br0">1757 1006 29 0,'-5'-28'14'0,"-1"19"-10"0,6 9 22 16,-5 0-24-16,0 4 1 15,-6 15 1-15,-5 9 1 16,0 1-6-16,0 13 1 16,6 10 4-16,-1 4 1 15,6-4-1-15,5-5 0 16,11-5-1-16,4-4 1 15,17-19-1-15,5-10 0 16,11-9-2-16,5-19 0 16,-6-4-2-16,1-15 1 0,-6 1-2 15,-5-1 1-15,-10 5-1 16,-6 9 0-16,-5 10 1 16,-5 10 0-16,-11 18 0 15,-6 9 1-15,1 10 1 16,0 0 0-16,5-9 1 15,5 4 1-15,6-9-1 16,-1-10 1-16,11-18-1 16,0-5 1-16,11-15-3 15,5 1 0-15,0 0-1 16,-5 9 1-16,-6 5-1 16,-4 0 0-16,-12 19 0 15,-4 9 1-15,-6 9 1 16,-6 5 0-16,6 10 0 15,0-10 0-15,0-4-3 16,6-1 0-16,15-9-8 16,0-4 1-16,11-5-7 0,-6-20 1 15</inkml:trace>
          <inkml:trace contextRef="#ctx0" brushRef="#br0" timeOffset="-1112.1525">79 1383 31 0,'-21'23'15'0,"21"-23"-3"0,0 0 16 15,16-9-24-15,5-10 1 16,16-9 3-16,6-15 0 16,20-18-10-16,-5-23 1 15,11-6 6-15,5-13 1 16,-10-1-3-16,-6-18 0 16,-16 9-1-16,-15-14 0 0,-17 9-1 15,-10 10 0-15,-10 14-1 16,-11 14 1-16,-11 24-1 15,-11 18 0-15,-9 29-1 16,-17 18 0-16,-5 29 0 16,0 37 1-16,5 38-1 15,0 28 1-15,6 10 1 16,25 13 1-16,17-4 0 16,21 0 0-16,6-24 0 15,9-13 1-15,12-29-3 16,10-19 1-16,11-19-6 15,5-27 0-15,5-29-6 16,-5-14 0-16,-6-15-2 16,1-8 0-16,-6-1-3 15,-5 0 1-15,0 1 3 16,-10-1 0-16</inkml:trace>
          <inkml:trace contextRef="#ctx0" brushRef="#br0" timeOffset="-671.8838">635 1312 38 0,'0'66'19'0,"26"-14"-23"0,-15-43 42 15,10-4-36-15,11 4 0 16,5-9 2-16,5-9 0 16,11-10-5-16,16-9 0 15,-11-5 4-15,6-14 0 16,-11 0-2-16,-11-5 1 16,-5-4-1-16,-16 4 0 15,-10 5-2-15,-16 0 1 0,-11-5-1 16,-16 19 1-16,-10 10-2 15,-11 8 1-15,-6 11 0 16,1 8 0-16,-5 20 2 16,5 23 0-16,15 14 1 15,11 0 0-15,17 5 0 16,9 0 1-16,17-5-1 16,10-14 1-16,16-14-1 0,11-14 0 15,15-14-2-15,-20-1 1 16,15-27-3-1,-5-1 1-15,-6-4-1 16,-4-5 1-16,-12 5-1 0,-4 4 0 16,-6 10 0-16,0 19 1 15,0 0 0-15,-5 9 0 16,5 9 0 0,1 1 0-16,4-1-2 0,6 1 1 15,5-10-8-15,10-9 1 16,1-19-5-16,5-15 1 15</inkml:trace>
        </inkml:traceGroup>
        <inkml:traceGroup>
          <inkml:annotationXML>
            <emma:emma xmlns:emma="http://www.w3.org/2003/04/emma" version="1.0">
              <emma:interpretation id="{263ECED8-86CE-40DC-8188-7A8F5EB1ECDF}" emma:medium="tactile" emma:mode="ink">
                <msink:context xmlns:msink="http://schemas.microsoft.com/ink/2010/main" type="inkWord" rotatedBoundingBox="17123,15477 19629,15412 19665,16777 17158,16843"/>
              </emma:interpretation>
            </emma:emma>
          </inkml:annotationXML>
          <inkml:trace contextRef="#ctx0" brushRef="#br0" timeOffset="461.4623">2947 150 39 0,'-15'0'19'16,"-17"47"-16"-16,21-28 30 0,-5 19-30 15,-5 13 1-15,0 20 3 16,-5 18 0-16,-6 5-9 15,5 15 1-15,1-1 5 16,5-14 0 0,5-9-2-16,5-10 0 0,6-19-2 15,0-13 0-15,5-20 0 16,16-23 0-16,5 0-1 16,5-14 0-16,17-5 1 15,-1-9 1 1,6 0 0-16,10 4 1 0,11 15 0 15,-1 14 0-15,1 18 2 16,-11 5 0-16,-10 19-1 16,-16 5 1-16,-16 4-1 15,-16 1 1-15,-22-10-1 16,-15-9 1-16,-10-10-3 16,-1-14 1-16,-5-5-4 15,0-9 1-15,6-14-6 16,4-5 0-16,12-14-9 15,15-4 1-15,21 4-5 16,21-19 0-16</inkml:trace>
          <inkml:trace contextRef="#ctx0" brushRef="#br0" timeOffset="852.0918">3577 1190 53 0,'-42'33'26'0,"21"-15"-29"0,15 6 47 16,6 0-42-16,0 8 1 15,0-3 2-15,11-1 0 16,5-5-5-16,10-4 0 0,6-5 4 15,10-14 0-15,1-9-2 16,4-15 0-16,1-13-2 16,0-6 0-16,-6-8-3 15,0-6 1-15,-21 1-2 16,-15-1 1-16,-12 6-2 16,-9 8 0-16,-7-4 0 15,-4 14 0-15,-6 19 0 16,0 10 0-16,-5 8-1 15,0 15 0-15,6 9-3 16,9 5 1-16,12 0-4 16,20-9 0-16</inkml:trace>
          <inkml:trace contextRef="#ctx0" brushRef="#br0" timeOffset="1582.4286">4286 193 38 0,'21'-62'19'0,"-21"58"-18"0,0 8 33 16,-5 15-32-16,-5 19 0 15,-12 14 3-15,-4 13 0 16,-11 20-5-16,-5 14 1 16,-6 14 4-16,0 4 1 15,6-4 0-15,10-9 1 16,11-5-2-16,10-20 0 15,11-8-1-15,16-19 0 0,11-15-4 16,15-8 0-16,6-20-5 16,10-9 1-16,5-5-1 15,-4-9 0-15,-6 0 0 16,-6 9 1-16,-4 1 1 16,-6-1 0-16,-16 14 3 15,0 1 0-15,-5-10 1 16,0 14 0-16,5-9 0 15,-5 4 0 1,15-4 0 0,7-1 0-16,-7-18 0 15,6-9 0-15,-5-1-2 16,-5 1 1-16,-6-10-1 16,-11 0 1-16,-10-5-2 15,-10 1 1-15,-11 4-2 16,-6 5 0-16,1 9 0 0,-11 0 0 15,-16 14 1-15,0 10 0 16,0 14 2-16,0 9 1 0,5 5 2 16,11 14 0-16,5-5 0 15,17 1 1-15,4-11-2 16,16-3 0-16,11-15-1 16,11-5 0-16,10-13-3 15,5-6 1-15,-5-4-1 0,0-10 1 16,0 6 0-16,0 8 0 15,0 1 1-15,-10 9 0 16,-11 14 1-16,-1 14 1 16,-9 5 0-16,4 5 0 15,-4-5 0-15,4 4 1 16,6-8 0-16,5-6 1 16,11-4-1-16,10-10 1 15,6-13-6-15,5-15 1 0,5 0-12 16,6-9 1-16,-1-1-7 15,-5-18 1-15</inkml:trace>
        </inkml:traceGroup>
        <inkml:traceGroup>
          <inkml:annotationXML>
            <emma:emma xmlns:emma="http://www.w3.org/2003/04/emma" version="1.0">
              <emma:interpretation id="{DB4F1B7B-5524-4DC4-B4EB-55BE8587CCEF}" emma:medium="tactile" emma:mode="ink">
                <msink:context xmlns:msink="http://schemas.microsoft.com/ink/2010/main" type="inkWord" rotatedBoundingBox="20859,15744 21797,15720 21822,16681 20884,16706"/>
              </emma:interpretation>
            </emma:emma>
          </inkml:annotationXML>
          <inkml:trace contextRef="#ctx0" brushRef="#br0" timeOffset="16500.3188">6445 1006 17 0,'-10'-37'8'0,"15"18"0"15,-5 9 8-15,0 1-14 16,0 0 1-16,0-1 4 16,0 1 0-16,0 9-8 15,0 0 1-15,-5 5 5 16,-1 13 0-16,-4 15-1 16,-1 5 1-16,1 18-3 15,4 5 1-15,6 1-1 16,6-6 1-16,4-4-1 15,6-15 0-15,5-4-2 0,11-14 0 16,5-9-5-16,0-15 1 16,0-9-9-16,-10 4 1 15</inkml:trace>
          <inkml:trace contextRef="#ctx0" brushRef="#br0" timeOffset="16672.1748">6662 470 45 0,'-37'-47'22'16,"37"42"-32"-16,0 10 36 0,0 9-39 16,5 14 1-16,1 15-8 15,-6 8 0-15</inkml:trace>
          <inkml:trace contextRef="#ctx0" brushRef="#br0" timeOffset="17140.9313">6916 865 18 0,'0'-28'9'0,"-5"28"-6"0,5 0 9 15,0 0-10-15,0 0 0 16,0 5 5-16,0 4 0 16,0 5-7-16,-5 14 1 15,-1 5 5-15,1 10 1 16,5 13 0-16,5-4 1 15,6 9-3-15,5-14 0 16,0 0-1-16,10-14 0 16,-5-5-1-16,0-9 0 15,1-19-3-15,-1-14 1 0,0-14-2 16,0-5 0-16,0-5 0 16,0-9 0-16,1 0-1 15,-6 9 0-15,-1 10 2 16,1 9 0-16,-5 10 2 15,-6 18 1-15,0 15 0 16,-5 9 0-16,0 0 0 16,6 9 0-16,4 0-7 15,11-4 1-15,17 0-13 16,-7-5 1-16</inkml:trace>
        </inkml:traceGroup>
        <inkml:traceGroup>
          <inkml:annotationXML>
            <emma:emma xmlns:emma="http://www.w3.org/2003/04/emma" version="1.0">
              <emma:interpretation id="{E91F7423-F861-4239-9202-66C23299395C}" emma:medium="tactile" emma:mode="ink">
                <msink:context xmlns:msink="http://schemas.microsoft.com/ink/2010/main" type="inkWord" rotatedBoundingBox="23696,15323 27282,15229 27331,17110 23745,17204"/>
              </emma:interpretation>
            </emma:emma>
          </inkml:annotationXML>
          <inkml:trace contextRef="#ctx0" brushRef="#br0" timeOffset="19140.9506">10282 705 36 0,'0'-19'18'0,"16"-4"-25"16,-16 23 34-16,0 5-27 16,5-1 1-16,-10 15 1 15,-1 5 0-15,1 9-2 16,5 4 1-16,0 1 1 15,5-1 1-15,6 1-1 16,5 0 1-16,0-5-1 16,0-10 0-16,5 1-1 15,5-20 1-15,1-8-3 16,10-20 0-16,-6 1-2 0,1-6 0 16,0-8-2-16,0-1 0 15,-6 1 1-15,-5 8 1 16,0 6 1-16,-15 13 0 15,-6 10 3-15,-6 10 0 16,1 9 3-16,0-1 0 16,-6 6 0-16,11-1 0 15,16 6 0-15,-5-10 1 16,10-5-2-16,5-10 0 16,1-8-4-16,-1-6 1 0,1 1-3 15,-6-5 1-15,0 0-3 16,-5-5 0-16,0 0-1 15,-6 10 0-15,1-1 3 16,-6 15 1-16,-5 9 2 16,6-5 0-16,-6 10 3 15,5 5 1-15,0-1 0 16,6 5 0-16,-1-4-2 16,6-5 0-16,11-10-3 15,-1-9 1-15,6-9-2 16,0-10 0-16,-6 0-1 15,1-9 0-15,-6-5-1 16,-5-5 1-16,-11 1 0 16,0-1 1-16,-10 10 1 15,0 9 1-15,-1 10 2 16,-4 18 0-16,-1 15 2 0,1 13 1 16,-1 24 2-16,6 19 1 15,10 33-3-15,0 14 1 16,6-4-3-16,5-1 1 15,0-5-2-15,-6-18 0 16,1-24-2-16,-1-13 1 16,-4-20-3-16,-6-19 0 15,-6-18-1-15,-4-19 1 16,-1-19-2-16,1-9 1 16,-1-15-1-16,6-13 1 15,10-15 2-15,0-9 1 0,6 0 0 16,-1-5 1-16,6 15 0 15,11-1 0-15,5 0 1 16,-1 19 0-16,6 15 1 16,0 18 0-16,6 23 1 15,4 15 1-15,-10 4-1 16,-5 15 1-16,-11 9-2 16,-10 4 0-16,-11 6-1 15,-16-6 0-15,-16-8 0 16,-10-6 0-16,0-4-2 15,-6-10 0-15,11-4-4 16,0 0 0-16,5-5-6 16,6 0 1-16,10 0-5 15,10-5 0-15,6-4-2 16,11-5 0-16</inkml:trace>
          <inkml:trace contextRef="#ctx0" brushRef="#br0" timeOffset="19297.2094">11610 752 48 0,'21'-28'24'0,"21"108"-23"0,-31-61 49 16,-6 14-51-16,1 4 0 15,-6 6-10-15,0-6 1 16,0 1 3-16,0-19 0 16,0-10-8-16,0-13 0 0</inkml:trace>
          <inkml:trace contextRef="#ctx0" brushRef="#br0" timeOffset="19390.9798">11832 367 35 0,'0'-19'17'0,"-16"5"-39"15,11 9 31-15,0 19-18 16,5 14 0-16</inkml:trace>
          <inkml:trace contextRef="#ctx0" brushRef="#br0" timeOffset="20062.8373">12028 42 38 0,'5'-47'19'0,"16"-9"-23"0,-15 46 38 15,-6 10-33-15,0 10 0 16,-6 8 1-16,1 15 1 15,-5 19-2-15,-6 9 0 16,0 29 4-16,0-1 0 16,5 10 2-16,6-1 0 15,10-3 0-15,6-6 1 16,0-9-3-16,4-5 0 16,12-9-2-16,5-14 0 15,5-19-6-15,5-15 1 16,-5-13-3-16,0-14 0 0,0-10-4 15,0 0 1-15,-5-4-3 16,0-6 0-16,-11-4 0 16,0-4 1-16,-5 4 0 15,-6 9 1-15,-4 1 3 16,-12 4 1-16,-4 5 5 16,-6 5 0-16,0 9 4 15,-5 4 1-15,5 1 1 16,0 9 1-16,6-5 1 15,10 10 0-15,5-5-1 16,11 5 0-16,5 0-3 16,5-5 1-16,6-4-2 15,0-1 1-15,5-14-3 16,0 1 0-16,5-15-1 16,1-5 1-16,-6-9-1 0,-11 5 0 15,-5-5-1-15,-21 5 1 16,-10 0-1-16,-17 9 1 15,-10 14 0-15,-5 10 0 16,-6 14 1-16,1 14 1 16,-1 4 3-16,11 6 0 15,5 8 1-15,22 6 1 16,20-1-1-16,17-9 0 16,10 5-8-16,21-14 1 15,21-15-16-15,6-4 1 16,0-14-4-16,-6 9 0 15</inkml:trace>
          <inkml:trace contextRef="#ctx0" brushRef="#br0" timeOffset="18140.9371">9398 635 24 0,'-11'-5'12'0,"-20"-19"-3"0,20 29 4 16,-5 9-10-16,-5 15 0 16,0 13 2-16,0-5 1 15,5 15-7-15,5 5 1 16,6-1 5-16,5-4 0 16,5-5-2-16,11 0 1 0,11-19-2 15,4-9 0-15,12-10-3 16,-1-9 1-16,-10-14-3 15,0-9 1-15,-6-1-1 16,-5 5 0-16,0 5 0 16,-10 0 1-16,-1 14 1 15,1 5 1-15,0 14 2 16,-1 0 0-16,6-1 0 16,5 1 1-16,11-5 0 15,10 0 1-15,11-9-1 16,5-10 1-16,1-13-3 15,-6-15 1-15,-6 0-1 16,1-5 0-16,-6-9-1 16,-15-5 1-16,-17 10-1 15,-10 0 1-15,-16 4-1 0,-5 10 0 16,-16 9 0-16,-5 19 1 16,-6 14 0-16,-10 14 1 15,16-4-1-15,5 9 1 16,10 0 0-16,11 4 0 15,16 1-2-15,16-5 1 16,16-5-6-16,10 0 0 16,11-9-9-16,-5-5 1 15,-6 5-2-15,0-19 0 16</inkml:trace>
        </inkml:traceGroup>
        <inkml:traceGroup>
          <inkml:annotationXML>
            <emma:emma xmlns:emma="http://www.w3.org/2003/04/emma" version="1.0">
              <emma:interpretation id="{6D7F90D6-2BF3-46D6-B27F-DAAC0F1E532C}" emma:medium="tactile" emma:mode="ink">
                <msink:context xmlns:msink="http://schemas.microsoft.com/ink/2010/main" type="inkWord" rotatedBoundingBox="27753,15407 31062,15320 31093,16499 27784,16585"/>
              </emma:interpretation>
            </emma:emma>
          </inkml:annotationXML>
          <inkml:trace contextRef="#ctx0" brushRef="#br0" timeOffset="20470.0931">13298 710 41 0,'-11'-38'20'0,"6"43"-14"0,5 0 34 16,5-1-38-16,6 6 0 16,5-5 0-16,10-1 0 15,11 1-3-15,6 0 0 16,4-1-3-16,1 6 0 15,-6-1-10-15,1 19 0 16</inkml:trace>
          <inkml:trace contextRef="#ctx0" brushRef="#br0" timeOffset="21031.6258">13769 635 49 0,'-32'-14'24'0,"69"32"-15"16,-16-18 38-16,16 5-46 16,16 0 0-16,6 0-7 15,15 9 1-15,10 4-3 16,1-3 0-16,0-1-8 16,-6 4 0-16</inkml:trace>
          <inkml:trace contextRef="#ctx0" brushRef="#br0" timeOffset="20844.0977">14224 89 34 0,'26'-23'17'0,"1"18"-12"15,-27 5 19-15,0 5-23 0,-11-1 0 16,1 15 3-16,-6 14 1 15,-11 5-4-15,-4 9 1 16,-1 9 4-16,-5 10 0 16,5 5 0-16,0 4 1 15,6 14-1-15,5-14 1 16,10 5-2-16,16-4 0 16,17-6-2-16,9-9 1 15,12-14-3-15,15-9 1 16,16-19-7-16,-5-10 1 15,0-18-6-15,5-10 0 16,-16-14-10-16,-10 5 1 0</inkml:trace>
          <inkml:trace contextRef="#ctx0" brushRef="#br0" timeOffset="21219.1034">14938 668 54 0,'-5'18'27'0,"-27"62"-29"0,22-61 49 16,-1 19-47-16,1 9 1 15,-1 9-7-15,6-9 1 16,5 5-4-16,5-14 1 15,6-15-8-15,-6-18 1 16</inkml:trace>
          <inkml:trace contextRef="#ctx0" brushRef="#br0" timeOffset="21344.1168">15166 211 53 0,'-11'-28'26'0,"22"14"-40"16,-11 14 48-16,0 14-46 15,0 10 1-15,0 18-14 16,0 29 1-16</inkml:trace>
          <inkml:trace contextRef="#ctx0" brushRef="#br0" timeOffset="22234.7699">15341 776 38 0,'0'-43'19'0,"15"20"-20"0,-15 23 29 16,0 5-27-16,0-5 1 16,-5 14 3-16,0 5 1 15,5 9-5-15,0 0 1 16,0 5 3-16,0 9 1 15,0-4-1-15,5 0 0 16,6-10-3-16,-6 0 1 0,16-14-6 16,0-9 0-16,6-15-3 15,-6 6 1-15,11-29-2 16,5 0 0-16,-5 0 1 16,-6-9 0-16,0 4 5 15,-4 10 0-15,-7 14 4 16,-4 4 1-16,0 15 1 15,-6 9 1-15,0 5 1 16,-5 4 0-16,11 6-2 16,-6-1 1-16,11 0-3 15,10-9 1-15,-4-5-4 16,4-9 1-16,6-5-4 16,5-10 0-16,5 1-1 15,1-1 0-15,-17 1 0 16,11 4 1-16,-16 1 0 15,-5-1 0-15,0 5 1 16,5 0 1-16,-10 5-1 0,-1-1 1 16,1 1-1-16,-6 0 1 15,6-1-2-15,-6-4 0 16,-5 0-2-16,0 0 1 16,0 0-1-16,11-4 0 15,-6-6 0-15,-5 10 1 16,5-9 1-16,-5 9 1 15,0 0 4-15,0-9 0 16,0 9 2-16,0 0 0 16,11 0 2-16,-1 0 0 0,6 0 0 15,0 0 1-15,21 0-3 16,5-5 1-16,11 0-2 16,6 0 1-16,-6-4-3 15,-6-5 1-15,-10-14-2 16,-5-10 1-16,-6 5-1 15,-20 0 1-15,-17 0 0 16,-15 10 0-16,-17 9 0 16,-15 14 0-16,5 14 2 15,0 9 1-15,-5 15 2 16,16 9 1-16,10 5-1 16,16 4 1-16,6 1-1 15,15-1 1-15,16-9-8 16,27-5 0-16,20-9-15 15,12-4 1-15,10-20-7 16,-11 0 0-16</inkml:trace>
          <inkml:trace contextRef="#ctx1" brushRef="#br1">16309 282 0,'0'0'16,"0"0"0,0 0-1,0 0 1,0 0-1</inkml:trace>
        </inkml:traceGroup>
      </inkml:traceGroup>
    </inkml:traceGroup>
    <inkml:traceGroup>
      <inkml:annotationXML>
        <emma:emma xmlns:emma="http://www.w3.org/2003/04/emma" version="1.0">
          <emma:interpretation id="{EAE434BA-ADC9-4AE9-87F1-5F3F2348D435}" emma:medium="tactile" emma:mode="ink">
            <msink:context xmlns:msink="http://schemas.microsoft.com/ink/2010/main" type="paragraph" rotatedBoundingBox="22031,17049 29332,16731 29402,18337 22101,186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E94107-AB95-4F25-97AE-4C0CA4C01AF2}" emma:medium="tactile" emma:mode="ink">
              <msink:context xmlns:msink="http://schemas.microsoft.com/ink/2010/main" type="line" rotatedBoundingBox="22031,17049 29332,16731 29402,18337 22101,18655"/>
            </emma:interpretation>
          </emma:emma>
        </inkml:annotationXML>
        <inkml:traceGroup>
          <inkml:annotationXML>
            <emma:emma xmlns:emma="http://www.w3.org/2003/04/emma" version="1.0">
              <emma:interpretation id="{E5D69764-4B8F-4742-B8CD-79D09DBA571A}" emma:medium="tactile" emma:mode="ink">
                <msink:context xmlns:msink="http://schemas.microsoft.com/ink/2010/main" type="inkWord" rotatedBoundingBox="22085,17376 25191,17524 25142,18571 22035,18423"/>
              </emma:interpretation>
            </emma:emma>
          </inkml:annotationXML>
          <inkml:trace contextRef="#ctx0" brushRef="#br0" timeOffset="23935.0181">9155 2309 28 0,'-32'38'14'0,"11"-10"-6"0,15-9 19 15,-4 0-24-15,-1 9 1 16,1-5 3-16,4 6 0 16,6-1-9-16,11 0 1 15,5-4 5-15,5-10 1 16,11-10-3-16,-1-8 1 16,7-6-4-16,-1-4 0 15,0-9-2-15,0-10 1 0,-6 0-1 16,-4 5 0-16,-6 4-1 15,-10 5 1-15,-6 5 3 16,-5 14 0-16,0 0 2 16,-5 14 0-16,-1 5 2 15,1 5 0-15,5-6 1 16,11 1 0-16,4-5-1 16,7 0 0-16,4-9-2 15,1 0 1-15,4-19-6 16,6-10 1-16,0-4-3 15,-5 0 0-15,0 4-1 16,-6 5 1-16,-4 5 1 16,-12 14 1-16,-5 10 4 15,-5 13 0-15,0 6 2 16,0-6 0-16,6 5-1 0,4 0 1 16,11-4-8-16,1-5 0 15,4-10-8-15,6-4 1 16</inkml:trace>
          <inkml:trace contextRef="#ctx0" brushRef="#br0" timeOffset="24352.906">10086 2225 39 0,'-16'32'19'0,"16"58"-6"0,5-53 29 15,1 15-39-15,4 28 1 16,6 28 0-16,0 1 1 0,0-6-7 15,0 1 0-15,-6-15 3 16,-10-19 1-16,-5-13-6 16,-6-19 1-16,1-15-4 15,-1-14 1-15,-5-18-3 16,1-14 1-16,-1-15-3 16,5-23 1-16,6-24 1 15,5-14 0-15,5-4 4 16,16-10 0-16,6 9 4 15,15 10 1-15,6 5 5 16,-1 9 0-16,11 19 4 16,11 19 0-16,5 18-1 15,-5 19 0-15,-5 10-1 16,-17 14 0-16,-4 4-2 16,-22 10 1-16,-21 0-2 15,-21 14 0-15,-27-14-1 16,-5-5 0-16,0-4-4 0,-5-1 0 15,5-13-7-15,5-5 1 16,6 4-9-16,16 0 0 16</inkml:trace>
          <inkml:trace contextRef="#ctx0" brushRef="#br0" timeOffset="23289.2451">7959 2168 18 0,'-32'-9'9'0,"0"23"2"0,22-9 0 16,-12-1-6-16,-9 6 1 16,-6 4 2-16,-6 5 1 15,1 9-11-15,0 14 0 16,-1 10 8-16,17-10 0 16,10 5-1-16,11 5 0 15,10-5-1-15,11 0 0 16,26-9-2-16,6-10 1 15,-1-14-4-15,1-14 1 0,5-14-5 16,5-10 1-16,0 1-3 16,1-10 0-16,-6 0 0 15,-11 5 0-15,-10 4 2 16,-6 10 1-16,-10 19 3 16,-5 9 0-16,-6 5 4 15,-5 9 0-15,5 10 1 16,11 4 0-16,5 0 0 15,11-9 1-15,5-5-2 16,11-13 1-16,20-11-2 16,-4-13 1-16,-6-19-3 15,0-5 1-15,0-10-2 16,-10-8 1-16,-11-1-2 16,-10-9 0-16,-17 4-1 15,-15 1 0-15,-11 9 1 0,-21 19 0 16,-21 18 0-16,-6 5 1 15,-5 10 1-15,1 9 0 16,4 5 0-16,11-5 1 16,22 29-1-16,20-6 1 15,27 1-4-15,10 9 1 16,32 5-8-16,6-1 1 16</inkml:trace>
        </inkml:traceGroup>
        <inkml:traceGroup>
          <inkml:annotationXML>
            <emma:emma xmlns:emma="http://www.w3.org/2003/04/emma" version="1.0">
              <emma:interpretation id="{16BC7FE5-AD57-4C38-B447-DE612D5EE16F}" emma:medium="tactile" emma:mode="ink">
                <msink:context xmlns:msink="http://schemas.microsoft.com/ink/2010/main" type="inkWord" rotatedBoundingBox="25516,16907 27310,16828 27355,17866 25561,17944"/>
              </emma:interpretation>
            </emma:emma>
          </inkml:annotationXML>
          <inkml:trace contextRef="#ctx0" brushRef="#br0" timeOffset="24656.4575">11097 2253 40 0,'10'-14'20'15,"-15"9"-22"-15,0 10 29 0,-1 9-27 16,1 9 0-16,-6 10 3 16,1 19 1-16,10-10-2 15,10 1 1-15,1-6 2 0,5-9 0 16,5-13 0-16,0-11 1 0,0-8-4 15,1-15 0-15,-7-14-3 16,-9-5 0-16,-6-14-5 31,0 5 1-31,0 5-8 0,0 9 0 16,0 14-2-16,10 15 1 16</inkml:trace>
          <inkml:trace contextRef="#ctx0" brushRef="#br0" timeOffset="25078.3449">11382 2065 50 0,'22'-33'25'0,"94"-5"-21"0,-74 29 45 16,17-10-48-16,25-5 0 16,6 1-2-16,16-10 1 15,5 9-6-15,0 10 0 0,-10 14-9 16,-17 5 1-16,-9 18-2 15,-23 15 0-15</inkml:trace>
          <inkml:trace contextRef="#ctx0" brushRef="#br0" timeOffset="24922.1144">11832 1552 34 0,'-10'9'17'0,"-22"85"-15"15,27-70 29-15,-1 14-26 16,1 18 1-16,0 19 2 16,10 10 0-16,6 4-11 15,4 1 0-15,1 4 4 16,-5-24 1-16,-11-13-9 16,-5-10 1-16,-1-19-8 0,-15-4 0 15</inkml:trace>
          <inkml:trace contextRef="#ctx0" brushRef="#br0" timeOffset="25515.8665">12192 2432 38 0,'-26'0'19'0,"31"32"-22"16,0-22 37-16,0-1-32 16,6 1 0-16,0 4 2 15,4 5 1-15,7-1-6 16,4-3 1-16,11-6 3 16,5-9 0-16,1-5-4 0,-1-9 1 31,6-38-4-31,-16 5 1 15,-17 0-2-15,-9 5 0 16,-12 0-1-16,-15 13 1 16,-11 6 1-16,-5 9 0 15,-10 14 3-15,-1 9 0 16,6 1 4-16,5 13 0 16,5 1 3-16,11 18 0 15,10-4 3-15,11-5 1 16,16-1-2-16,21 1 0 0,16-4-3 15,5-11 1-15,6-3-5 16,5-11 1-16,5-8-5 16,-11-6 0-16,1-9-6 15,-1-9 1-15,-5 0-9 16,-10 0 0-16</inkml:trace>
        </inkml:traceGroup>
        <inkml:traceGroup>
          <inkml:annotationXML>
            <emma:emma xmlns:emma="http://www.w3.org/2003/04/emma" version="1.0">
              <emma:interpretation id="{959F1186-7869-4BB5-84ED-2DBACD998D24}" emma:medium="tactile" emma:mode="ink">
                <msink:context xmlns:msink="http://schemas.microsoft.com/ink/2010/main" type="inkWord" rotatedBoundingBox="27054,17302 27617,17277 27621,17366 27058,17390"/>
              </emma:interpretation>
            </emma:emma>
          </inkml:annotationXML>
          <inkml:trace contextRef="#ctx0" brushRef="#br0" timeOffset="26062.7264">12589 2008 40 0,'-21'-19'20'0,"58"15"-18"16,-21-1 34-16,15 5-31 15,6 0 0-15,0 5 1 16,11-5 0-16,10 9-9 16,11-4 0-16,-5 4-2 15,-1-4 1-15,-5 4-11 16,-10 15 1-16</inkml:trace>
        </inkml:traceGroup>
        <inkml:traceGroup>
          <inkml:annotationXML>
            <emma:emma xmlns:emma="http://www.w3.org/2003/04/emma" version="1.0">
              <emma:interpretation id="{B341D060-CC14-43D7-8A81-4AFCE6A1560A}" emma:medium="tactile" emma:mode="ink">
                <msink:context xmlns:msink="http://schemas.microsoft.com/ink/2010/main" type="inkWord" rotatedBoundingBox="27338,16818 27415,16815 27458,17821 27382,17825"/>
              </emma:interpretation>
            </emma:emma>
          </inkml:annotationXML>
          <inkml:trace contextRef="#ctx0" brushRef="#br0" timeOffset="25843.9753">12922 1613 26 0,'-5'-66'13'0,"16"14"1"0,-11 52 11 16,0 0-22-16,-6 5 0 15,1 14 3-15,-6 14 1 16,-4 5-7-16,4 13 1 16,6 10 6-16,5 10 0 15,0 18 0-15,5 10 0 16,0-5-2-16,-5 0 1 16,6-14-3-16,-6-9 0 15,0-10-5-15,0-14 1 16,10-14-6-16,1-14 0 15,-1 0-6-15,1-5 1 0,5-10-6 16,0 1 0-16</inkml:trace>
        </inkml:traceGroup>
        <inkml:traceGroup>
          <inkml:annotationXML>
            <emma:emma xmlns:emma="http://www.w3.org/2003/04/emma" version="1.0">
              <emma:interpretation id="{40CB4AE6-7C1C-43BA-A994-7DFACB28E50E}" emma:medium="tactile" emma:mode="ink">
                <msink:context xmlns:msink="http://schemas.microsoft.com/ink/2010/main" type="inkWord" rotatedBoundingBox="27760,17133 29347,17063 29381,17845 27794,17914"/>
              </emma:interpretation>
            </emma:emma>
          </inkml:annotationXML>
          <inkml:trace contextRef="#ctx0" brushRef="#br0" timeOffset="26265.8554">13340 2229 42 0,'-5'-14'21'0,"0"47"-21"0,-1-24 31 0,1 6-31 16,-5 8 0-16,4 1-1 16,1 13 0-16,5-9-1 15,5-4 0-15,6-5-10 16,-1 4 1-16</inkml:trace>
          <inkml:trace contextRef="#ctx0" brushRef="#br0" timeOffset="26422.1324">13462 1848 65 0,'-48'-37'32'0,"70"32"-46"16,-22 5 61-16,5 0-61 16,-5 14 1-16,5 5-19 15,0 23 1-15</inkml:trace>
          <inkml:trace contextRef="#ctx0" brushRef="#br0" timeOffset="26781.4936">13827 2276 41 0,'0'-14'20'0,"0"24"-20"0,-5-10 26 0,0 9-26 16,-6 10 1-16,0 0 6 16,-4 14 0-16,4-1-5 15,6-3 0-15,5-1 6 16,10 0 1-16,11-4-2 16,11-10 1-16,5-5-6 15,6-4 0-15,-6-15-5 16,-6-8 0-16,-10-11-3 15,-10-13 1-15,-27-10-2 16,-10-9 0-16,-17 0 1 16,1 5 1-16,0 9 0 15,-1 14 0-15,1 14-3 16,5 5 1-16,-5 18-5 16,-1 15 0-16</inkml:trace>
          <inkml:trace contextRef="#ctx0" brushRef="#br0" timeOffset="27328.3691">14113 2305 40 0,'-5'-5'20'16,"10"-5"-24"-16,-5 10 35 0,5 0-31 16,0 0 1-16,6 0 1 15,-6 5 0-15,1 0-1 16,-1 4 0-16,0 1 2 15,1-1 1-15,-1 15 0 16,0-1 0-16,0 5 0 16,6 1 0-16,0-6 0 15,-1-4 0-15,6 4 0 16,5-4 0-16,0 0-1 16,6-10 0-16,-1-4-4 15,6-5 1-15,0-19-3 16,0-4 1-16,-1-5-2 15,-4-5 1-15,-1 0 0 0,-5 4 0 16,1 11 5-16,-7 8 0 16,-4 6 4-16,0 8 0 15,-1 6 1-15,1 8 0 16,-1 1-1-16,6 10 1 16,5-11-6-16,11 1 1 15,5-5-18-15,11-14 1 16,15-14-7-16,1-9 1 15</inkml:trace>
        </inkml:traceGroup>
      </inkml:traceGroup>
    </inkml:traceGroup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45.81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1F94A6-6A49-4787-A609-672CF95FD273}" emma:medium="tactile" emma:mode="ink">
          <msink:context xmlns:msink="http://schemas.microsoft.com/ink/2010/main" type="writingRegion" rotatedBoundingBox="10492,1481 18277,1591 18249,3518 10465,3408"/>
        </emma:interpretation>
      </emma:emma>
    </inkml:annotationXML>
    <inkml:traceGroup>
      <inkml:annotationXML>
        <emma:emma xmlns:emma="http://www.w3.org/2003/04/emma" version="1.0">
          <emma:interpretation id="{CB02CADF-7C3B-4C7C-B5F8-C523ED06D205}" emma:medium="tactile" emma:mode="ink">
            <msink:context xmlns:msink="http://schemas.microsoft.com/ink/2010/main" type="paragraph" rotatedBoundingBox="10492,1481 18277,1591 18249,3518 10465,3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A64B4C-D378-44CE-BB43-04AFF1E8A2BC}" emma:medium="tactile" emma:mode="ink">
              <msink:context xmlns:msink="http://schemas.microsoft.com/ink/2010/main" type="line" rotatedBoundingBox="10492,1481 18277,1591 18249,3518 10465,3408"/>
            </emma:interpretation>
          </emma:emma>
        </inkml:annotationXML>
        <inkml:traceGroup>
          <inkml:annotationXML>
            <emma:emma xmlns:emma="http://www.w3.org/2003/04/emma" version="1.0">
              <emma:interpretation id="{5E6BBA1B-CD36-454F-B7F0-16D7820BB2AD}" emma:medium="tactile" emma:mode="ink">
                <msink:context xmlns:msink="http://schemas.microsoft.com/ink/2010/main" type="inkWord" rotatedBoundingBox="10492,1481 17048,1574 17021,3501 10465,3408">
                  <msink:destinationLink direction="to" ref="{2264A569-EF62-49AE-8427-E0D95E2ABA3A}"/>
                </msink:context>
              </emma:interpretation>
            </emma:emma>
          </inkml:annotationXML>
          <inkml:trace contextRef="#ctx0" brushRef="#br0">1097-231 9 0,'-11'-14'4'0,"16"-14"0"0,-5 18 5 16,0 1-6-16,-5 4 0 15,-6-4 2-15,6 4 1 16,0 5-7-16,0-5 0 16,-1 10 5-16,6 9 1 15,0 14-2-15,0 19 1 16,-5 14-1-16,10 19 0 16,1 33-1-16,4 0 1 15,1 5-1-15,5-10 1 0,5-14-2 16,-5-19 0-16,0-14-4 15,-6-14 0-15,1-23-6 16,-17-15 0-16</inkml:trace>
          <inkml:trace contextRef="#ctx0" brushRef="#br0" timeOffset="-11878.4724">488 18 13 0,'5'-9'6'16,"11"-1"-1"-16,-16 10 6 0,0 0-9 15,0 0 0-15,0 0 2 16,0 0 0-16,-5 0-5 15,0 0 1-15,-6 5 3 16,-5 0 0-16,-5 4-1 16,0 5 0-16,-11 5 0 15,-16 0 1-15,6 0 0 16,-5 0 0-16,-1-1-1 16,11-4 1-16,0-4-1 15,5-1 1-15,6 1-3 16,-1-1 1-16,6 5-1 15,5-4 1-15,6 4-1 0,4 5 0 16,6-1 1-16,6 1 0 16,4 5 0-16,17-5 0 15,10-1 0-15,5 1 0 16,11 5 1-16,0 4 0 16,0 0-1-16,0-4 0 15,5 4 0-15,-11 0 0 16,-4 0-1-16,-6-4 1 15,-5-5-5-15,-11-5 0 16,-11-5-8-16,-15 1 1 0</inkml:trace>
          <inkml:trace contextRef="#ctx0" brushRef="#br0" timeOffset="296.8501">419-297 25 0,'-10'5'12'0,"20"14"-13"0,1-19 16 16,5 4-14-16,5 1 0 15,11 0 4-15,21-1 0 16,21-8-5-16,26-1 1 15,11-9 2-15,16-5 1 16,21-4-1-16,11-10 1 16,5-5-6-16,-26 0 1 15,-16-4-9-15,-17-5 0 16</inkml:trace>
          <inkml:trace contextRef="#ctx0" brushRef="#br0" timeOffset="4932.8236">2647-551 26 0,'-16'0'13'0,"-10"5"-15"0,15-5 13 16,-10 4-12-16,-5 6 0 15,-12 4 0-15,-4 9 0 16,-5 6 2-16,-6-1 0 16,5 5-1-16,0 4 0 15,1 11 1-15,4 3 0 16,6-4 0-16,0 0 0 0,6-4-1 16,9-1 0-16,7 0 0 15,9 1 0-15,6-10 0 16,6 0 0-16,4-5-1 15,11 5 1-15,6 0 0 16,15 0 1-16,6-5 0 16,-1-5 0-16,1 1 0 15,0-5 1-15,4 4-1 16,-9 1 1-16,-1-1 0 16,-10-4 0-16,-16 9-1 15,-16-4 1-15,-11-5 0 16,-15 4 0-16,-17 1 1 15,-15-1 0-15,-11 5-1 16,-5 5 1-16,0-9-3 16,-5-1 1-16,-6-4-3 0,11 0 0 15,0-10-4-15,16 1 0 16,15-10-5-16,17-5 0 16</inkml:trace>
          <inkml:trace contextRef="#ctx0" brushRef="#br0" timeOffset="5792.1818">2801 390 19 0,'-16'0'9'0,"37"-10"-10"0,-11 6 13 0,1 4-12 15,0 0 0-15,-1 0 0 16,1 0 1-16,5 4 0 16,5-4 0-16,0-4 0 15,11-1 1-15,-1-9-1 16,12 0 1-16,-6-10-1 16,0-4 1-16,-5 0-2 15,-6-5 1-15,-5 0-1 16,-5 0 1-16,-11 5 0 15,-10 0 0-15,-5 4-1 16,-12 10 1-16,-15 9-1 16,0 10 0-16,0 9 0 15,0 5 0-15,5 4 0 16,1 10 0-16,4 19 0 16,1 0 1-16,10 4 0 0,5-4 1 31,17 33 0-31,4-24 1 15,11-9-1-15,11-20 1 16,16-22-2-16,10-10 1 16,5-19-5-16,12-14 0 15,-1 0-6-15,0-33 0 16</inkml:trace>
          <inkml:trace contextRef="#ctx0" brushRef="#br0" timeOffset="6979.7251">3515-5 39 0,'5'4'19'0,"101"-22"-27"0,-69 13 38 16,27-9-31-16,20 0 1 16,11-10-1-16,11-9 1 15,5 0-3-15,-15 10 0 16,-12-1-6-16,-4 10 0 0,-11-9-1 15,-11 8 1-15</inkml:trace>
          <inkml:trace contextRef="#ctx0" brushRef="#br0" timeOffset="6417.2179">3647-382 21 0,'0'-33'10'0,"16"29"-9"0,-16 4 11 0,5 4-11 15,-5-4 0-15,6 15 0 16,-6 3 1-16,0 15-2 16,0 19 0-16,0 4 2 15,0 20 0-15,0 4 0 16,0 18 1-16,0 1-1 15,5-14 1-15,0-5-2 16,-5-10 0-16,0-4-3 16,0-19 0-16,0-9-5 15,0-15 1-15,0-13-3 16,6-5 1-16</inkml:trace>
          <inkml:trace contextRef="#ctx0" brushRef="#br0" timeOffset="6698.4716">4171-518 29 0,'-37'19'14'0,"37"33"-21"0,0-34 28 0,0 15-21 15,0 14 0-15,-5 19 3 16,-1 14 0-16,-4 5-2 16,5 23 0-16,-1-5 1 15,6-8 1-15,0-6-3 16,6-9 1-16,-6 0-7 16,0-14 1-16,-6-10-5 15,-10-18 1-15</inkml:trace>
          <inkml:trace contextRef="#ctx0" brushRef="#br0" timeOffset="7401.6396">4605 192 22 0,'26'-23'11'0,"22"-15"-15"0,-37 29 21 16,-1 4-16-16,-4 0 1 15,-1 5 2-15,-5 10 0 16,0 4-4-16,-5 9 0 15,-1 20 3-15,1 4 0 0,0 4-1 16,5 1 0-16,0 0-5 16,0-10 0-16,0-9-6 15,0-9 1-15</inkml:trace>
          <inkml:trace contextRef="#ctx0" brushRef="#br0" timeOffset="8057.8372">4907 597 17 0,'-6'-5'8'0,"6"10"-10"16,0-5 13-16,6-5-11 15,-1-4 0-15,0-1 3 16,0 1 0-16,1-5-2 15,-1-5 0-15,6-5 1 16,5-4 1-16,-1-5-1 16,1-9 1-16,5 0-2 15,1 4 0-15,-1-4-1 16,0-1 1-16,0 1 0 16,0 4 0-16,0 5 0 15,6 5 1-15,-1 5 0 16,-4 9 0-16,-1 9-1 15,-5 14 1-15,-6 10-1 0,1 14 1 16,-1 5-1-16,-4 13 0 16,-1 6-1-16,0-5 1 15,0-5-4-15,1 4 1 16,-6-13-7-16,0-5 0 16</inkml:trace>
          <inkml:trace contextRef="#ctx0" brushRef="#br0" timeOffset="7589.0824">4981-499 38 0,'-16'4'19'0,"42"-8"-38"16,-26 4 35-16,6 4-27 15,-6 11 0-15,-6-1-2 16,-4 5 0-16</inkml:trace>
          <inkml:trace contextRef="#ctx0" brushRef="#br0" timeOffset="8964.1275">5864-29 27 0,'-42'33'13'0,"16"80"-21"15,20-80 25-15,1 19-17 0,-6 18 0 32,1 57 2-32,-1-5 0 15,1-9-1-15,-1 5 1 16,-5-10 1-16,0-14 0 16,-5-9 0-16,-5-5 1 15,-11-10-1-15,0 1 0 16,0-10-2-16,0-14 1 15,0-14-1-15,5-19 0 16,5-14-1-16,1-14 1 16,5-19 0-16,10-14 0 0,6-23-1 15,5-10 0-15,16-5 0 16,15 5 1-16,22 0-2 16,11 0 1-16,15 0-4 15,11 10 1-15,-5-10-7 16,0 0 0-16</inkml:trace>
          <inkml:trace contextRef="#ctx0" brushRef="#br0" timeOffset="8557.8498">5515 390 18 0,'0'19'9'0,"21"-10"-8"16,-10-9 7-16,-1 0-8 15,1 0 1-15,5 0 2 16,5 5 1-16,11-5-4 15,0 0 0-15,5-5 1 0,0-14 1 16,0-9-1-16,-6 9 0 16,7-18 0-16,-12-11 0 15,-5 1 0-15,-5-4 0 16,-5 8 0-16,-11 10 1 16,-6-4 0-16,-15 4 0 15,-5 9-1-15,-11 10 0 16,-6 10-1-16,-4 8 0 15,-6 10 0-15,5 10 0 16,-5 9 0-16,11-5 0 16,10 10 0-16,6-1 0 0,10 1-1 15,5 0 1-15,11-6-7 16,6-13 1-16,4 0-2 16,6-5 1-16</inkml:trace>
          <inkml:trace contextRef="#ctx0" brushRef="#br0" timeOffset="9510.98">6547-52 26 0,'0'-19'13'0,"16"9"-16"0,-16 10 16 16,-5-4-14-16,-11 8 1 15,-11 1 0-15,-10 0 1 0,0 14-1 16,-5-1 1-16,0 1 0 16,10 5 0-16,5-1 0 15,6-4 0-15,5 0-1 16,11 0 1-16,5 0-1 15,11-1 1-15,10-4-2 16,10-4 1-16,7 4 0 16,4 5 1-16,-5 0-1 15,-5 4 1-15,-6-4 0 16,-5 0 0-16,-15 0 1 16,-17-5 0-16,-15 0 0 15,-17 5 0-15,-4-5 0 16,-6 5 1-16,0-1-4 15,5 6 0-15,6-10-5 16,10-5 1-16,16-13-4 0,21-15 0 16</inkml:trace>
        </inkml:traceGroup>
        <inkml:traceGroup>
          <inkml:annotationXML>
            <emma:emma xmlns:emma="http://www.w3.org/2003/04/emma" version="1.0">
              <emma:interpretation id="{7E689791-4916-4A98-88A4-6AA2D4A47DDC}" emma:medium="tactile" emma:mode="ink">
                <msink:context xmlns:msink="http://schemas.microsoft.com/ink/2010/main" type="inkWord" rotatedBoundingBox="17506,1601 18277,1612 18263,2545 17493,2535"/>
              </emma:interpretation>
            </emma:emma>
          </inkml:annotationXML>
          <inkml:trace contextRef="#ctx0" brushRef="#br0" timeOffset="10073.7">7198-419 25 0,'-11'-10'12'0,"27"-4"-15"15,-11 5 20-15,-5 9-17 16,0 0 1-16,0-10 0 15,0 10 1-15,11-4-1 16,0 4 0-16,5 4 2 16,5 6 1-16,5 4-1 15,1 9 1-15,10 6-1 16,5 8 1-16,6 6-2 0,5-6 0 16,-1 6-1-16,1-6 0 15,-5-9-1-15,-11-4 1 16,-5-5 0-16,-6 0 1 15,-5-1-1-15,-5 6 1 16,-10-1 0-16,-12 1 1 16,-25 4 0-16,-22 10 0 15,-16-1-1-15,-21 20 0 0,-11 4-2 16,1 0 1-16,5-4-6 16,5 4 1-16,5-14-10 15,27-19 1-15</inkml:trace>
        </inkml:traceGroup>
      </inkml:traceGroup>
    </inkml:traceGroup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59.5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B78304-59AD-491C-8061-F82A4ECAE39E}" emma:medium="tactile" emma:mode="ink">
          <msink:context xmlns:msink="http://schemas.microsoft.com/ink/2010/main" type="inkDrawing" rotatedBoundingBox="25377,6293 29878,6173 29881,6287 25380,6407" shapeName="Other">
            <msink:destinationLink direction="from" ref="{2264A569-EF62-49AE-8427-E0D95E2ABA3A}"/>
          </msink:context>
        </emma:interpretation>
      </emma:emma>
    </inkml:annotationXML>
    <inkml:trace contextRef="#ctx0" brushRef="#br0">-3 61 21 0,'-6'0'10'0,"22"5"-9"15,-16-5 10-15,11 0-11 16,-1 5 1-16,1-1 1 16,-1 1 0-16,1 5-1 0,0-1 0 15,-1 0 2-15,1 1 1 16,5-1 0-16,5 1 0 16,5-6 1-16,1 6 0 15,5-6-1-15,-1 1 0 16,6 0-1-16,11-5 0 15,5 0-1-15,5-5 1 16,6 0-1-16,-1 1 1 16,-5 4 0-16,0-5 0 15,11 0 0-15,5 1 0 0,-5-1 0 16,0-5 1-16,5 6-2 16,5-6 0-16,1 1-1 15,10 0 1-15,-6 4-1 16,-4 5 0-16,10 0 0 15,0 0 0-15,-11-5 0 16,0 0 1-16,6 1-1 16,0 4 0-16,5-5-1 15,-6 0 1-15,-4 5 0 16,-6 0 0-16,5 0 0 16,6-4 0-16,-11-1 0 15,-5 0 0-15,5 5 0 16,0 0 0-16,11 0 0 15,-1 0 0-15,-4 5-1 0,-6-5 1 16,10 0-1-16,1 0 1 16,-6-5-1-16,-4 0 1 15,-1-4-1-15,5 0 1 16,-5-1-1-16,0 6 1 16,0-1-1-16,-5 5 0 15,-5 0 0-15,-6 0 1 16,5 5-1-16,1-5 1 15,-6 4-1-15,5 1 0 16,-4 0 1-16,-17-5 0 16,6 0-1-16,-6 0 0 15,-5 0-3-15,-5 0 1 16,-11 0-7-16,-11-5 0 0,-10-4-7 16,-10-1 1-16,-11 10-4 15,-22 0 0-15</inkml:trace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03.2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64A569-EF62-49AE-8427-E0D95E2ABA3A}" emma:medium="tactile" emma:mode="ink">
          <msink:context xmlns:msink="http://schemas.microsoft.com/ink/2010/main" type="inkDrawing" rotatedBoundingBox="15968,1508 27753,6393 25976,10681 14191,5796" semanticType="callout" shapeName="Other">
            <msink:sourceLink direction="from" ref="{D3B78304-59AD-491C-8061-F82A4ECAE39E}"/>
            <msink:sourceLink direction="to" ref="{5E6BBA1B-CD36-454F-B7F0-16D7820BB2AD}"/>
          </msink:context>
        </emma:interpretation>
      </emma:emma>
    </inkml:annotationXML>
    <inkml:trace contextRef="#ctx0" brushRef="#br0">12552 3002 17 0,'-5'14'8'0,"-1"10"-4"0,6-15 7 16,0 0-10-16,0 10 1 15,0 10 1-15,0-1 0 16,0 19-3-16,0-5 0 15,0 5 3-15,-5 0 1 16,-6 5-1-16,-5 9 1 16,-5-4-1-16,-5 4 0 0,-6 9-1 15,-5 1 1-15,5-1-2 16,-15 6 1-16,-6-1-1 16,-5-9 0-16,-6 4 0 15,-5-9 0-15,-10 1-1 16,-11 3 1-16,0-3-1 15,11-15 0-15,-11 0 0 16,-11-5 0-16,6 0-1 16,-11 10 1-16,-5 0-1 15,-6-5 0 1,6 5 0-16,0-5 0 16,-10 4 0-16,4-4 0 15,1 0 1-15,-6-4 0 16,6 8 0-16,10-13 0 15,0-5 0-15,-11 5 1 16,6-1-1-16,6-4 0 0,-7 5 0 16,-4-10 0-16,5-4 0 15,10-1 0-15,-15-4 0 16,5-5 1-16,5-5 0 16,-5 1 1-16,0-1-1 15,-6 5 0-15,6 0-1 16,-5 1 1-16,-1-6-1 15,1 5 1-15,-6-4-2 16,-5 4 1-16,0 0 0 16,5 0 0-16,1-5 0 15,-1-4 0-15,0-5 0 16,1 0 0-16,-1-5 0 16,0-4 1-16,16-1-1 15,-5 1 0-15,5-5-1 16,6 5 1-16,5-15 0 15,5 5 0-15,-6-4-1 0,6-6 0 16,6-8 0-16,-1 9 1 16,0-5-1-16,-4 4 1 15,-7 6-1-15,1-10 1 16,5 5 0 0,-5 0 0-16,5-5 0 0,0 0 0 15,5-5 0-15,6-4 1 16,-6 9-1-16,-5 0 0 15,6 0 0-15,-12-5 0 16,1 5 0-16,0-4 1 0,0-1 0 16,5 5 0-16,16 0-1 15,-1-9 1-15,1 0 0 16,-5-10 0-16,-6 10 0 16,6-10 0-16,5 9 0 15,0-4 0-15,-6-4 0 16,1-10 0-16,5 9 0 15,5 0 0-15,11-4-1 16,0-1 1-16,-11 5-1 16,5 1 0-16,1-1 0 15,-6-4 0-15,0 4 0 16,1 0 0-16,-1-4 0 16,5 9 0-16,1-5 0 15,5 5 0-15,5 0-1 16,5-5 1-16,11 0-1 15,-5 5 0-15,10-5 0 16,11-4 1-16,-6 9 0 0,6 0 0 16,-11 5 0-16,1 4 0 15,-1-4 0-15,0-10 0 16,-5 0 0-16,0 5 1 16,0 5-1-16,0-10 0 15,0 5 0-15,-5 0 0 16,-1 0 0-16,1-5 0 15,0 10 0-15,-1 4 1 16,1 1-1-16,0-1 1 0,-1 0 0 16,11-4 0-16,1 4-1 15,-1 1 1-15,11 9-1 16,-6-5 1 0,-4-5 0-16,-1-9 0 0,0 5 0 0,6-1 1 15,-1 1-1 1,1 4 0-16,-1 1-1 0,1-10 1 15,-6-5-1-15,0 5 1 16,1-5-1-16,-1 5 0 16,5 5 0-16,-4-5 0 15,-1 0 0-15,5 0 1 16,1-5-1-16,-6 19 0 16,0 0 0-16,-5-5 1 15,6 1-1-15,-1-6 1 16,0 1-1-16,0 0 1 15,1 4-1-15,4 1 0 0,1 4 0 16,-11-5 1-16,0 0-1 16,0 5 1-16,-6-9-1 15,1-5 1-15,0 9-1 16,5 1 1-16,0-1-1 16,-1 5 0-16,1 0 0 15,0 0 1-15,0 0-1 16,0 1 1-16,-5 3-1 15,5 1 0-15,0 9 0 16,5 5 0-16,6 0-1 16,-1 5 1-16,6-1-1 15,5 1 1-15,0-1-1 16,6 6 1-16,-1-6-1 16,6 1 1-16,0 0-1 15,-1 4 1-15,1 0-1 16,5 0 1-16,0 5-1 0,0 5 0 15,0-5 0-15,5 10 0 16,1-6 0-16,-1 10 1 16,0 10-1-16,6 9 1 31,31 51-1-15,0-4 0-16,6 0 0 0,-6-4 1 0,6 4 0 15,0 0 0-15,-6-10 0 16,-5-9 0-16,0-4 1 15,-5-6 0-15,-6-8 0 16,1-10 1-16,-6-10-1 16,-5-9 0-16,-6-4 0 15,1-10 0-15,-11-10 0 16,0 6 0-16,-5-15 0 16,-1-5 0-16,1-18-1 15,-6-5 1-15,1 0-1 16,-6-10 0-16,5 1 0 15,-10-19 0-15,5-1-1 16,0-8 1-16,-5 9 0 16,5-1 0-16,1 6 0 15,-1 4 0-15,5 9 0 16,1 15 0-16,-1 4-1 0,0 10 1 16,6 9-1-16,0 1 0 15,5 4 0-15,5 4 0 16,0 1 0-16,1 4 0 15,4 5 0-15,1 0 1 16,-1 0 0-16,1 5 0 16,5-5 0-16,0 4 0 15,-6 1 0-15,1-10 0 16,-1 10 0-16,1-5 1 16,-11-9-1-16,0-1 1 15,-5 6-1-15,-6-1 1 0,1 0-1 16,4 0 1-16,-4 1-1 15,4-1 0-15,6 5-1 16,-5 0 1-16,0 0 0 16,0 0 0-16,5 5-1 31,-6-5 1-31,6 4 0 16,0-4 0-16,6 5 0 0,-6-5 0 15,0 10-1-15,0-1 1 16,0-4 0-16,0 4 0 15,-6-4 0-15,1 0 1 16,0-5-1-16,-1 0 1 16,6 0-1-16,-5-10 1 15,0 10-1-15,0-5 1 16,-1 5-1-16,1 0 1 16,0 0-1-16,-1 5 0 0,1 0 0 15,5-15 0-15,-5 10 0 16,5 0 0-16,0 0-1 15,0 0 1-15,0 0-1 16,0 0 1-16,0 5-1 16,0 14 1-16,-6 4-1 15,6 1 1-15,0 14-1 16,0 13 1-16,6 15-1 16,-1 24 1-16,0 8 0 15,6 11 0-15,-6-6 0 16,6-18 0-16,-6-1 0 15,0-18 0-15,1-14 1 16,-1-10 0-16,-5-14 0 16,0-13 0-16,0-15 0 15,-5 0 0-15,-1-10-1 16,6-13 1-16,-5-6-1 0,5-3 1 16,0-6-1-16,0-9 0 15,-5-10 0-15,0-13 1 16,-6-1-1-16,0-9 0 15,-5 5 0-15,-5-5 0 16,5-5 0-16,-10 5 1 16,10 5-2-16,0 5 1 15,0 9 0-15,6 4 0 16,-1 5-1-16,6 19 0 16,5 10-1-16,5 4 1 15,6 14 0-15,5 19 0 0,0 1-1 16,5-1 0-16,10 5 0 15,6 9 1-15,6-5 1 16,10 15 0-16,10 4 1 16,-5-9 0-16,11 9 0 15,11 1 1-15,-1-1 0 16,0 0 0-16,-5-4-1 16,-10 0 1-16,-1-15-1 15,-20-4 1-15,-1-5 0 16,-10 0 0-16,-6-4 0 15,-10-6 1-15,0-4-2 0,-5 0 0 16,-6 0 0-16,-5 0 0 16,0 0-1-16,5 0 1 15,-5 0-2-15,0 0 1 16,0 0 0-16,0 0 0 16,0 0-1-16,0 5 1 15,6 0-1-15,-6-5 1 16,5 0-1-16,0 5 1 15,-5-1 0-15,5 1 0 16,-10 4 0-16,0 5 0 16,-6 1 0-16,1 3 1 15,-12 6 0-15,-4-1 0 0,-11 6-1 16,-11 4 0-16,1-1 0 16,-11 11 1-16,5-6-1 15,0 15 1-15,-11-5-1 16,6 0 0-16,0-4 0 15,0-15 1-15,10-5-2 16,6-4 1-16,10-5-7 16,21-4 1-16,32-6-9 15,16-22 1-15</inkml:trace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29.81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5C525F-4F69-4D5A-9E9C-9F34D1918BB3}" emma:medium="tactile" emma:mode="ink">
          <msink:context xmlns:msink="http://schemas.microsoft.com/ink/2010/main" type="inkDrawing" rotatedBoundingBox="9559,831 18753,633 18817,3569 9623,3767" semanticType="enclosure" shapeName="Other">
            <msink:destinationLink direction="from" ref="{E4646CF1-D3DF-4EDD-9663-91849B9913A9}"/>
            <msink:destinationLink direction="from" ref="{F7CBAC13-B732-415B-89DE-96B9DE4CDAE1}"/>
            <msink:destinationLink direction="from" ref="{7A1D6D0F-012D-455F-940C-67B8EEACA2A1}"/>
          </msink:context>
        </emma:interpretation>
      </emma:emma>
    </inkml:annotationXML>
    <inkml:trace contextRef="#ctx0" brushRef="#br0">2415 381 23 0,'-11'-14'11'0,"-15"-29"-10"16,15 25 12-16,-10-1-12 15,-11 0 0-15,-5 5 1 16,0 4 1-16,-16 6-4 16,-5 4 1-16,-21 0 1 15,-17 4 1-15,-4 1-1 16,-11 14 0-16,5 9 0 15,-16 10 1-15,-5-5 0 16,0 14 0-16,-16 23 0 16,6 10 0-16,10 10-1 15,5 8 1-15,-5 6-2 0,0 9 1 16,16-19-1-16,16 0 1 16,15-5-1-16,17 5 1 15,15 10-1-15,11-5 1 16,11-10-1-16,10 5 0 15,11 0 0-15,5-9 0 16,10 0 0-16,11-1 0 16,11-9 0-16,10 1 1 15,11-10-1-15,5-5 1 16,6 0-1-16,10-5 1 0,11 1 0 16,10-5 0-16,6-1 0 15,15 1 0-15,-5-10-1 16,0-4 1-16,16-5 0 15,5-10 0-15,11 1-1 16,-5-5 1-16,0-5-1 16,4 5 1-16,12-1-1 15,15-3 1-15,1 3-1 16,-12-8 0 0,17-1 0-16,5-4 1 0,5 4 0 15,-16-4 0-15,-5-5 1 16,6 0 0-16,4 0 0 15,-4 5 1-15,-6-10-2 16,0 5 1-16,10-5-1 16,-4 1 1-16,4-10-2 0,-10 4 1 15,6 1-1-15,4-1 0 16,12-9 0-16,-1 1 0 16,-16-6 0-16,6 1 0 15,-6-10 0-15,6 4 1 16,-1 1-1-16,-10-9 1 15,6-6-1-15,-1-4 1 16,0 0-1-16,-10 10 1 16,-32-1-1-16,-26-4 1 15,-6-5-1-15,-5 0 1 0,0 0-1 16,-16 14 0-16,-11-10 0 16,-15-8 1-16,-11-6-1 15,0 1 1-15,64-15-1 16,94-4 0-16,-25-10 0 15,-33 15 1-15,-15-15-1 16,-16 10 0-16,-21 14 0 16,-17 9 1-16,6-9-1 15,-10-19 1-15,-32-61-1 16,-16 14 1-16,-22 0-1 16,-47 9 1-16,-15 19-1 15,-17 10 1-15,-16 9-1 16,-26 5 0-16,-26 9 0 15,-16-5 0-15,-33 5 0 16,-52-9 0-16,-21 9-1 16,-37 0 1-16,-16 15 0 0,95 13 0 15,-164 29-1-15,11 9 1 16,16 28-1 0,-6 14 1-16,-5 5-2 0,0 24 0 15,-16-1-3-15,5 15 0 16,-20 14-9-16,-6 28 0 15,-11 19-1-15,-26-5 0 16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2.5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646CF1-D3DF-4EDD-9663-91849B9913A9}" emma:medium="tactile" emma:mode="ink">
          <msink:context xmlns:msink="http://schemas.microsoft.com/ink/2010/main" type="inkDrawing" rotatedBoundingBox="13535,3692 13550,6125 12533,6131 12518,3699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335-2 18 0,'-11'-9'9'0,"22"18"-9"0,-11-9 9 15,5 5-9-15,0 0 0 16,-5-1 1-16,6 1 0 16,-6 0-1-16,5-1 1 15,-5 1 1-15,5 0 0 16,-5 4 1-16,6 5 0 16,-6 5-1-16,5 9 1 0,-5-4 0 15,5 14 0-15,-5 18-1 16,5 15 0-1,11 84-1 1,0 14 1-16,0 5-1 16,-5-9 0-16,-6-15 0 15,0-9 1-15,-5 1-1 32,0-11 1-32,-5-8 0 15,0-20 0-15,-6-4 0 16,6-15 1-16,-6-13-2 15,6-5 1-15,0-14-1 16,-1-10 0-16,1-4-1 16,0-5 1-16,-1-10-1 0,6-4 0 15,0-5 0-15,0-5 1 16,0-4-1-16,0 0 1 16,0-1-1-16,0-4 1 15,0 0-1-15,0 0 0 16,0 0 0-16,0 0 1 15,6-9-1-15,-6 9 0 16,0 0 0-16,0 0 0 16,0 0 0-16,0 0 0 15,5-5 0-15,-5 5 0 0,0 0-1 16,0 0 1-16,5-9 0 16,-5 0 1-16,0 9-1 15,0 0 0-15,0 0 0 0,0 0 0 16,0 0 0-16,0 0 0 15,0 0 0-15,0 0 0 16,0 0-1-16,0 0 1 16,0 0 0-16,0 0 0 15,0-10 0-15,0 10 0 16,0 0 0-16,0 0 0 0,0 0 1 16,-5-9 0-16,0-5 0 15,-6 0 1-15,-5-5 0 16,-5-10 1-16,-11-18-1 15,-5-4 0-15,-5-10 0 16,-6-10 0-16,6 10-1 16,10 0 0-16,0 18-1 15,6 1 1-15,10 14-1 16,6 0 1 0,-1 13-2-16,0 11 1 15,6 4-2-15,5 14 1 16,11 14 0-16,5 10 0 15,10 23 0-15,6 14 0 16,10-4 1-16,0-1 0 0,1 1 0 16,-1-1 0-16,-5-8 0 15,-5-11 0-15,-6-13 0 16,1 0 1-16,-6-10-1 16,-5-9 1-16,0-5 1 15,5-19 0-15,5-19-1 16,-4 6 1-16,20-48-1 15,-5 19 0-15,11-38 0 16,-1-4 1-16,6-5-3 16,5 18 0-16,-5-8-4 15,0 4 0-15,-5 4-9 0,-11 1 0 16,-11 0-1-16,-10 9 0 16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3.97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CBAC13-B732-415B-89DE-96B9DE4CDAE1}" emma:medium="tactile" emma:mode="ink">
          <msink:context xmlns:msink="http://schemas.microsoft.com/ink/2010/main" type="inkDrawing" rotatedBoundingBox="12850,9130 14528,3570 15627,3901 13949,9462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1945 0 24 0,'-5'18'12'0,"-1"6"-15"0,1-19 19 0,0 4-16 15,-6 10 1-15,0 9 0 16,1 5 0-16,5 9-1 15,-1 15 1-15,6 9 0 16,0 4 1-16,0 15 0 16,-5 9 1-16,5 19-1 15,-5 9 1-15,5 14-1 16,0 1 1-16,-11 4-1 16,1-9 1-16,-6 4-2 15,0 24 1-15,0 0-1 16,-5 9 1-16,0-9 0 15,-1 0 0-15,-4 19-1 16,0-15 1-16,-6 6 0 16,5-6 0-16,-4-13-1 15,4 4 1-15,6 0-2 0,0-9 1 16,-6-5 0-16,6-4 1 16,0-6-1-16,5-8 0 15,0 4 0-15,6-14 1 16,-1-10-1-16,-5-9 0 15,6-4-1-15,-1-15 1 16,0-9-1-16,1-10 1 16,5-14-1-16,-1-9 0 15,1-4 0-15,0-1 0 16,5-5 0 0,-6 1 0-16,1-5 0 15,0-1 1-15,0 1-1 0,-1 0 0 0,6-5 0 16,-5-4 1-16,5-1-1 15,0 0 1-15,-5 1-1 16,-6-1 0-16,-5 1 0 16,-5-1 0-16,-5 5 0 15,-11 0 0-15,-6 5 0 16,1 0 0-16,-6-5 0 16,-10 0 1-16,-11 5-1 15,6 0 1-15,-6 4-1 16,5 1 1-16,1 9-1 15,-1-10 1-15,6 5-1 16,0-4 0-16,5-5 0 0,0 0 0 16,16-5-1-16,-5-5 1 15,10 5 0-15,6-9 0 16,4 0-1-16,12 4 0 16,5-4 0-16,5-5 0 15,0 4 0-15,0-4 1 16,5-4-1-16,-5 4 1 15,10-10 0-15,1-4 0 16,0-5 0-16,-1 1 0 16,6-6 0-16,-5 1 1 15,5-1-1-15,-1-4 0 16,1-5 0-16,5-9 1 0,1-5-1 16,-1 0 0-16,0-10 0 15,0 5 1-15,6-4-1 16,-6 9 0-16,5 9 0 15,-5 5 0-15,-5 14 0 16,-5 5 0-16,-6 5 0 16,-10 9 1-16,-6 9-1 15,-5 10 0-15,-10 5 0 16,-6-1 0-16,-10 5 0 16,-11 5 0-16,0 5 0 15,5 9 0-15,-5-5 0 16,6 1 0-16,4 4 0 15,6-5 0-15,6 0 0 16,4-4 0-16,11-5-1 16,6-5 1-16,10-4 0 15,10-5 0-15,12-1 0 0,15-4 1 16,15-4 0-16,12-1 1 16,-1-4 0-16,6 0 0 15,0-1 0-15,5 6 0 16,0-1-1-16,-5-4 1 15,-5 0-2-15,-17 4 1 16,-5-9-6-16,-10-5 1 16,-5 1-9-16,-6-6 0 15,-11 5-3-15,-10-13 0 16</inkml:trace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5.80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1D6D0F-012D-455F-940C-67B8EEACA2A1}" emma:medium="tactile" emma:mode="ink">
          <msink:context xmlns:msink="http://schemas.microsoft.com/ink/2010/main" type="inkDrawing" rotatedBoundingBox="12626,12763 15821,3081 17345,3584 14151,13266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3316 3 34 0,'-26'-28'17'0,"20"33"-23"0,6 4 28 0,-5 15-22 16,-6 9 0-16,6 14 0 15,-6 4 1-15,1 20-1 16,-1 4 0-16,1 19 1 16,4 14 1-16,6 19 0 15,0 10 0-15,6-1 0 16,-1 15 1-16,6 9 0 15,4 9 1-15,1 14 0 16,0-4 0-16,-5 9-1 16,-1 15 1-16,-4 4-1 15,-6 9 1 1,-27 118 0 0,-5-28 0-16,6-10-1 15,5-28 1-15,-11-14 0 0,-5-5 0 16,0-9 0-16,-5 0 0 15,-6-9-2-15,6 4 1 16,-1-5-1-16,1-4 0 16,-6 0-1-16,1 4 0 15,-6-9-1-15,-16-14 1 16,6-18 0-16,4-20 0 16,12-9-1-16,4-19 1 15,1-14 0-15,5-5 0 0,0-14-1 16,0-4 1-16,5-15-1 15,0 1 1-15,6-15-1 16,0-5 1-16,-1-8-1 16,6-6 0-16,-6-9 0 15,6 0 1-15,0-5-1 16,5 1 1-16,-5 4-1 16,0 0 1-16,0 0-1 15,0-10 0-15,-1 1 0 16,-9-5 0-16,-1 14 0 15,-5 0 1-15,0 0-1 16,0 5 1-16,0-5-1 16,0 0 0-16,5 0 0 15,0 0 1-15,6-5-1 16,-1-4 0-16,-4-5 0 16,4 0 0-16,-5-10 0 0,1 6 1 15,-1-1-1-15,-5 0 0 16,5-4 0-16,-10-1 1 15,-1-4-1-15,1 0 0 16,-16 0-1-16,0-5 1 16,-1 0 0-16,1 0 0 15,0 0 0-15,5 5 0 16,0-5 0-16,0-5 0 16,0 1 0-16,-5 4 0 15,0-9-1-15,-11 4 0 16,11-4 0-16,-6 4 1 0,6-4-1 15,5 4 1-15,11-4-1 16,10 0 0-16,6-5 0 16,10 0 1-16,5-10-1 15,6 5 1-15,5-9-1 16,11-4 1-16,4-11 0 16,7-4 0-16,4-4-1 15,6-1 1-15,10 0 0 16,6-4 0-16,5-5-1 15,0 0 1-15,-6 5 0 16,1 4 1-16,0-4-1 16,-6 4 0-16,0 1 0 15,-5 4 0-15,-10 9 0 16,-6 5 0-16,-5 5 0 16,-6 14 1-16,-15 5-2 15,-11 9 0-15,-10 5 0 0,-11 14 1 16,-22 4-1-16,-9 10 0 15,-1 0 0-15,0 5 1 16,-5 5-1-16,5 4 1 16,0 0 0-16,11-5 0 15,5 1-1-15,6-5 1 16,10-10-1-16,5-5 1 16,11-4 0-16,5 0 0 15,11-4 0-15,10-1 0 16,16-5 0-16,11-4 1 0,15-5 1 15,12 0 0-15,4-4 0 16,11-6 0-16,6-4-1 16,-6-9 1-16,-6-5-1 15,1 0 0-15,5 0-1 16,-5-5 0-16,-5 5-5 16,-6 4 1-16,-11 6-10 15,-4 8 1-15,-1 15-6 16,-10-19 1-16,10 0-2 15,-5-5 0-15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7.8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CED0AB-44C5-4D67-981F-E5943ECEA791}" emma:medium="tactile" emma:mode="ink">
          <msink:context xmlns:msink="http://schemas.microsoft.com/ink/2010/main" type="inkDrawing" rotatedBoundingBox="19393,15501 22717,14543 22897,15168 19573,16126" semanticType="callout" shapeName="Other"/>
        </emma:interpretation>
      </emma:emma>
    </inkml:annotationXML>
    <inkml:trace contextRef="#ctx0" brushRef="#br0">37 857 11 0,'-23'-5'5'0,"11"5"11"15,12 0-13-15,0 0 1 16,-6-5 0-16,6 5 4 15,0 0 1-15,0 0-10 16,0 0 0-16,0 0 8 16,0 5 0-1,24 5 0 1,4 0 1-16,7 1-2 16,11 4 0-16,18 1-1 0,5-1 0 15,0 0-1 1,12 1 1-16,17-1-4 0,0-5 1 15,6 1-1-15,-6-6 0 16,12-5 0-16,0 0 1 16,-12-5-1-16,-6-1 1 15,12-4-1-15,-6 5 0 16,0-5 0-16,1 0 0 16,-13-1 0-16,1-4 0 0,5 0-1 15,-5-1 1-15,-6-4 0 16,-6-1 1-16,-12 1-1 15,-5-6 1-15,-6 10-1 16,0-4 0-16,-6-1 0 16,0-4 0-16,0-1-1 15,-5 0 0-15,-1 6 0 16,1-6 1-16,-7 1-2 16,-5-1 0-16,0 5-1 15,-6-4 0-15,0 4 0 16,0-4 1-16,-6-1-1 15,7 0 0-15,-7 6 1 16,0-6 0-16,1 0 0 16,-1 6 0-16,6-6 0 15,0 11 1-15,6-6-1 16,-6 1 0-16,0-1 0 0,6 1 0 16,0-1 0-16,0 6 0 15,0-1 0-15,-6 1 0 16,0 0 0-16,-6 4 1 15,-5 1-1-15,-1 5 1 16,-5-5-1-16,-6 10 1 16,0 0-1-16,0 0 0 15,0 0 0-15,0 0 0 0,0 0 0 16,0 0 0-16,-6 5 1 16,-11 0 0-16,-6 5 0 15,-18-5 1-15,-5 1-1 16,0-1 0-16,0 5 0 15,0-5 0-15,-6 0 0 16,5 0 0-16,7 0 0 16,5-5 0-16,7 6 0 15,4-1 0-15,1 0-1 16,12 0 1-16,5 0-1 16,6-5 1-16,12 0-1 15,11 0 0-15,11-5 0 16,1-5 0-16,11-1-1 15,6 1 1-15,17-5-2 16,-5-6 1-16,-6 1-2 16,-6-1 1-16,-1 1 0 15,-4-1 0-15,-13 6 1 16,-5 5 1-16,-6-1 1 16,-5 6 0-16,-1 5 1 0,-6 5 0 15,-5 11 2-15,-6 4 1 16,-11 11-1-16,-7 15 1 15,1 11-1-15,-12 9 1 16,-5 1-2-16,-7 5 1 16,-5 0-9-16,0-11 0 15,11 6-8-15,12-5 1 16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50.67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1329 19 27 0,'-32'33'13'0,"27"56"-6"16,5-61 19-1,16 24-22 1,0-5 1-16,5-9 0 16,11-15 1-16,5-13-8 15,0-10 0-15,10-14 5 16,-4-24 0-16,-6-9-3 15,0 9 1-15,0 5-1 16,-11 10 0-16,1 14 1 16,-11 13 0-16,-6 15 1 0,1 9 1 15,5 5 0-15,-1 0 0 16,1 9 0-16,6-9 1 16,9-14-4-16,1-5 0 15,5-9-9-15,5-14 0 16,17-20-6-16,-1 1 1 15</inkml:trace>
  <inkml:trace contextRef="#ctx0" brushRef="#br0" timeOffset="-375.4849">107 151 26 0,'-27'-57'13'0,"1"10"-3"16,26 33 14-16,-6 0-21 16,1 5 0-16,0 4 2 15,0 14 0-15,-6 15-7 16,0 9 1-16,6 23 4 16,0 5 0-16,5 10-1 15,5 4 0-15,0-9-1 16,11-10 1-16,5-18 0 15,11-5 1-15,5-14-1 16,0-19 1-16,0-19-2 16,-5-14 1-16,-6 0-3 0,-4-28 0 15,-1 5-1-15,-5-1 0 16,0 10-1-16,-6 9 0 16,1 29 0-16,-1 18 1 15,1 15 1-15,-6 18 1 16,0 5 1-16,-5 5 0 15,6 0 0-15,4 4 1 16,6-18 0-16,11-19 0 16,4-15-3-16,6-13 1 15,-5-10-4-15,5-4 0 0,-5-1-2 16,0 1 0-16,0-1-2 16,-6 1 0-16,6-6 1 15,-6 11 0-15,1-1 2 16,-6 9 1-16,-5 10 2 15,0 5 1-15,-6 9 2 16,-5 5 0-16,1 0 3 16,10 0 0-16,5-1 1 15,5 1 0-15,6-5 0 16,5-18 0-16,5-11-1 16,1-3 1-16,-1-6-3 15,0-18 1-15,-5-5-1 16,-10 0 1-16,-11 4-2 15,-6-4 0-15,-15 0-2 16,-16 5 0-16,0 9 0 16,-27 10 0-16,-10 13-1 0,0 20 1 15,-1 4 0-15,7 19 0 16,9 14 0-16,11 4 1 16,17-8-1-16,9-1 1 15,22 0-4-15,21-9 0 16,11-9-7-16,10-5 1 15</inkml:trace>
  <inkml:trace contextRef="#ctx0" brushRef="#br0" timeOffset="210.7151">2647 292 54 0,'-16'-19'27'0,"63"14"-35"16,-25 5 49-16,-1-4-41 15,5 4 0-15,6-5-14 16,10 10 0-16,11-5 7 16,0 0 0-16</inkml:trace>
  <inkml:trace contextRef="#ctx0" brushRef="#br0" timeOffset="1546.167">6007-687 42 0,'16'-122'21'0,"5"33"-24"15,-16 70 40-15,0 10-37 16,-5 13 0-16,-10 24 2 16,-11 15 0-16,-11 18-3 15,-16 19 0-15,1 23 2 16,4 6 0-16,6 18 1 16,11 0 1-16,10-5-1 0,11 5 1 15,15-19 1-15,17-19 0 16,26-9-1-16,0-18 0 15,10-25-6-15,16-23 1 16,1-14-8-16,-6-14 1 16,-11-23-7-16,-10-15 0 15</inkml:trace>
  <inkml:trace contextRef="#ctx0" brushRef="#br0" timeOffset="1727.1139">5859-132 54 0,'5'10'27'0,"80"-5"-32"16,-64-10 49-16,16 0-44 15,0-4 0-15,5-1-6 16,16 1 0-16,1 4-1 16,-1 1 1-16,0-1-9 15,-10 5 1-15</inkml:trace>
  <inkml:trace contextRef="#ctx0" brushRef="#br0" timeOffset="1876.68">6721-141 55 0,'-21'47'27'0,"5"66"-32"16,11-75 51-16,0 13-46 0,-1-4 1 16,6-4-6-16,0-10 1 15,6-10-6-15,9-13 1 16,12-39-6-16,5-8 0 15</inkml:trace>
  <inkml:trace contextRef="#ctx0" brushRef="#br0" timeOffset="2007.4618">6986-564 26 0,'0'37'13'0,"10"1"-32"0,1-29 16 16,10 10-1-16,-5 5 1 15</inkml:trace>
  <inkml:trace contextRef="#ctx0" brushRef="#br0" timeOffset="2626.8475">7430-155 34 0,'0'-9'17'0,"0"-10"-19"16,0 19 35-16,-10 0-32 15,-6-5 0-15,-5 5 1 16,-11 14 1-16,-5 14-3 16,-5 15 0-16,4-1 4 15,1 19 0-15,11 5 1 16,5 0 0-16,5-10-1 16,27-13 0-16,10-6-1 0,10-13 0 15,12-10-7-15,10-19 1 16,10-9-4-16,-5-14 1 15,-10-10-1-15,10 5 0 16,-15 10 1-16,-12 4 0 16,-4 5 4-16,-6 9 1 15,-10 15 2-15,-1 13 0 16,-5 10 0-16,6-9 0 16,0 4 0-16,-1-5 0 15,6 1 0-15,0-1 0 16,5-9-1-16,6-9 0 0,-1-5-1 15,16-14 1-15,1-5-1 16,-6-14 1-16,-11-4 0 16,6-1 0-16,-11-4-1 15,-5-1 1-15,-5 1-1 16,-11 4 1-16,-11 5-3 16,-10-4 1-16,-16 13 0 15,-6 10 0-15,1 14 1 16,5 10 1-16,-5 4 2 15,-1 9 1-15,1 20 1 16,16-1 1-16,10 10 0 16,10-10 1-16,17-4-1 15,5-5 0-15,5-15-3 16,27-8 0-16,15-10-3 16,6-10 1-16,5 1-5 15,0 0 0-15,-5-1-5 0,-6 10 0 16,6 0-3-16,-16-5 1 15</inkml:trace>
  <inkml:trace contextRef="#ctx0" brushRef="#br0" timeOffset="676.61">4097 5 38 0,'-6'-38'19'0,"-10"-4"-17"0,6 32 26 0,-11 1-26 16,-11 4 0-16,-16 15 2 15,-10 18 1-15,0 10-5 16,10 18 0-16,6 5 4 16,0 10 0-16,20-5 0 15,6-5 1-15,16 0-2 16,27 0 0-16,26-9-1 15,16-15 0-15,-1-8-7 16,7-20 1-16,4-9-10 16,0-9 0-16,1-20-2 15,-17-3 0-15</inkml:trace>
  <inkml:trace contextRef="#ctx0" brushRef="#br0" timeOffset="932.037">4493 466 52 0,'-5'-14'26'0,"16"0"-33"0,-6-1 53 16,0-8-46-16,-5-1 0 16,6-8 1-16,-1-6 0 0,5-4-2 15,1-1 1-15,5 10 0 16,0 10 0-16,5-1-1 15,5 5 1-15,6 5-5 16,5 0 1-16,6 0-8 16,4 5 0-16,11-5-2 15,1 18 0-15</inkml:trace>
  <inkml:trace contextRef="#ctx0" brushRef="#br0" timeOffset="1111.4988">5277 0 46 0,'-16'33'23'0,"16"38"-32"15,0-38 45-15,0 4-36 16,5 6 1-16,0-1-5 0,1 10 1 16,4-5-7-16,6-10 1 15,5-4-3-15,6-19 1 16</inkml:trace>
  <inkml:trace contextRef="#ctx0" brushRef="#br0" timeOffset="1261.6186">5515-423 54 0,'-21'-28'27'0,"15"42"-42"0,6-14 57 15,0 4-49-15,6 6 0 16,-1 4-16-16,5 5 1 0,1 14 23 15,0 9 1-15</inkml:trace>
  <inkml:trace contextRef="#ctx0" brushRef="#br0" timeOffset="3062.545">8208 113 24 0,'0'-5'12'0,"0"1"-5"16,11 13 17-16,-6-14-21 16,16 10 0-1,32-24 4 1,5-14 0-16,1-14-9 15,4-14 1-15,11-9 5 16,0-6 0-16,6-18-1 16,-6-14 1-16,-11-14-2 15,-10 14 0-15,-16 28 1 16,-16 14 1-16,-10 19-2 16,-32 18 1-16,-27 39-2 15,-15 42 1-15,-12 28-1 0,-9 37 1 16,4 24 1-1,22 5 0-15,32 5 3 0,15-10 0 16,27-19 0-16,21-9 1 16,48-33-5-16,52-24 0 15,43-32-18-15,32-24 0 16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48.7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63 14 18 0,'-37'-14'9'0,"26"32"-5"15,11-22 10-15,0 4-13 16,-5 0 0-16,0-5 0 16,0 0 0-16,5 5-1 15,0 0 0-15,10 0 1 16,11 10 1-16,6-1 0 15,15 5 0-15,11 0 0 16,5 0 0-16,22-4 0 0,10 4 0 16,5-5-1-16,5-4 1 15,6-5-2-15,-5-5 1 16,-11 5 0-16,-6 0 0 16,1 0-1-16,-11 5 1 15,-10 4 0-15,-6 6 0 16,-5-1-1-16,-11 5 0 15,-5-1-1-15,-10 1 1 16,-12 14 0-16,-4 9 0 0,-11 5 0 16,-5 24 0-16,-6 14 0 15,-5 4 1-15,-5 19-1 16,-5 0 1-16,4 24-1 16,7 5 0-16,4-1 0 15,-5 14 0-15,0-13 1 16,0-1 0-16,6-9 0 15,-1-14 1-15,6-9 0 16,0-15 1-16,-1-18-1 16,1-10 1-16,0-14-1 15,-6 0 1-15,-5-19 0 16,-5-19 0-16,-21-4-1 16,-11-5 0-16,-16-9 0 15,-21-1 0-15,-10 6-2 16,4 8 0-16,-4 1-4 15,-6 9 1-15,5 0-9 16,11 0 1-16,11 0-3 0,5-9 1 16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03.82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context xml:id="ctx1">
      <inkml:inkSource xml:id="inkSrc14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6T18:09:49.306"/>
    </inkml:context>
  </inkml:definitions>
  <inkml:trace contextRef="#ctx0" brushRef="#br0">-3148 3486 28 0,'6'-24'14'0,"-6"48"-9"0,0-15 14 16,0 15-17-16,0 23 0 15,0 0 2-15,0 14 0 16,0 9-4-16,5 10 0 16,5-4 4-16,6-6 0 15,5-13-1-15,1-20 1 16,-1-23-2-16,11-28 1 0,5-14-3 15,5-29 1-15,6 1-2 16,-6-5 1-16,-5 4-2 16,-5 15 1-16,-6 4-2 15,-10 15 1-15,-5 18 0 16,-1 10 1-16,-5 14-1 16,1 4 1-16,4 10 0 15,1 0 0-15,10 0 1 16,6-19 0-16,-1-4 0 15,6-15 0-15,5-9 0 16,0-5 0-16,5 0-1 16,-10 0 0-16,0 5 0 15,-6 5 0-15,-5 9 0 16,0 14 1-16,1 0 0 16,4 10 0-16,1-1 0 0,-6 5 0 31,42-18 1-31,6-15 1 15,0-9-1-15,0-10 1 16,-11-4-1-16,-5 0 1 16,-16 0-1-16,-11-1 0 15,-15-8-3-15,-22-5 1 16,-15-1 0-16,-11 10 0 16,-11 5-1-16,0 14 0 15,6 19 0-15,-6 18 1 0,1 15-1 16,10-1 0-16,10 1-4 15,17 0 1-15,15-5-4 16,16-10 0-16</inkml:trace>
  <inkml:trace contextRef="#ctx0" brushRef="#br0" timeOffset="421.9848">-1708 3486 29 0,'5'14'14'0,"0"-47"-12"16,0 37 24-16,1 6-25 0,-12 18 0 15,1 14 1-15,0 5 1 16,0 5-3-16,-1 5 0 16,6-1 2-16,6-14 1 15,4-4-1-15,1-10 0 16,10-4-1-16,11-19 1 16,10-20-1-16,6-8 1 15,-1-10-2-15,-10 5 1 16,-5 9-1-16,-6 10 1 15,-4 9 0-15,-6 9 1 16,-6 5-2-16,1 5 0 0,-6-5-2 16,6 5 0-16,-1-5-7 15,11-5 0-15,11-13-4 16,0-6 0-16</inkml:trace>
  <inkml:trace contextRef="#ctx0" brushRef="#br0" timeOffset="616.0653">-841 3711 48 0,'6'0'24'0,"31"14"-22"16,-11-14 47-16,6 0-50 15,21-4 1-15,5-1-11 16,6-9 0-16,10-5 2 0,10-9 1 15,-15 0-7-15,-5 14 0 16</inkml:trace>
  <inkml:trace contextRef="#ctx0" brushRef="#br0" timeOffset="-1200.9722">-5143 2940 33 0,'-74'5'16'0,"37"-24"-10"0,37 14 16 15,0 5-22-15,5-9 1 16,11 9 0-16,11 0 0 16,10-5-2-16,10 5 1 15,17 0 0-15,5 0 1 16,5 0-1-16,5-5 1 16,6-9 0-16,10-9 0 0,6-1 0 15,-1-9 0-15,6 0 0 16,-5 0 1-16,-6 0-1 15,-16 5 0-15,-10 0 0 16,-6 14 0-16,-4 5-1 16,-12 9 1-16,-4 9-1 15,-6 5 0-15,-16 14 0 16,-5 0 0-16,-6 5 0 16,-4 10 1-16,-6 23-1 15,-6 4 0-15,6 20 0 16,0 18 0-16,0 14 0 15,-5 5 1-15,0 9-1 16,-1-4 0-16,1-10 0 16,0-13 1-16,5 3 0 15,0-8 1-15,10-10 0 16,1-9 0-16,0-1 0 16,-1-8 0-16,-5-6 0 15,1-18 1-15,-12-14 0 0,-4-15 0 16,-11-4-1-16,-16-14 0 15,-27-5 0-15,-20-5 1 16,-22 5-1-16,-21 0 0 16,-11 5-3-16,-15-1 1 15,-6 1-6-15,11-5 0 16,10 0-11-16,32-5 1 16</inkml:trace>
  <inkml:trace contextRef="#ctx0" brushRef="#br0" timeOffset="1126.0012">683 3377 23 0,'0'-28'11'0,"-21"9"-6"15,11 19 18-15,-12 5-21 0,-15 9 0 16,-5 14 2-16,-6 24 1 16,6 0-5-16,5 4 0 15,5 10 5-15,6 0 1 16,15 0-1-16,6-14 0 16,16-10-2-16,20-9 1 15,17-5-4-15,15-9 0 16,1-14-6-16,5-15 0 15,5-4-4-15,0 0 0 0,-5-10-3 16,0 15 0 0</inkml:trace>
  <inkml:trace contextRef="#ctx0" brushRef="#br0" timeOffset="1337.1475">1128 3843 38 0,'-16'5'19'0,"5"-10"-17"15,11-4 37-15,0-5-36 16,0-10 1-16,6-9-1 16,-1-14 0-16,0-5-5 15,6 1 0-15,-1 4 3 16,6 4 0-16,6 10-3 16,4 5 0-16,6 5-5 15,10 8 0-15,6 6-7 16,5 0 1-16</inkml:trace>
  <inkml:trace contextRef="#ctx0" brushRef="#br0" timeOffset="1517.0271">1689 3307 39 0,'-16'28'19'0,"-16"43"-22"0,22-34 31 16,-1 6-28-16,0 8 1 15,6 6-1-15,0 4 1 16,5-14-7-16,5 5 0 0,6-15-4 16,10-18 0-16</inkml:trace>
  <inkml:trace contextRef="#ctx0" brushRef="#br0" timeOffset="1652.1307">2043 2902 29 0,'-16'-18'14'0,"27"8"-24"16,-11 10 20-16,5-9-21 15,6 9 1-15</inkml:trace>
  <inkml:trace contextRef="#ctx0" brushRef="#br0" timeOffset="1952.4015">2488 2488 42 0,'0'-18'21'0,"-16"32"-30"0,5 5 43 16,-10 18-34-16,-11 15 0 16,-5 18 1-16,-10 29 1 15,-6 5-2-15,-5 18 0 16,15 24 1-16,17-19 1 15,5-14 0-15,15-10 1 16,17-13-2-16,21-25 1 16,21-27-2-16,21-19 0 0,10-19-3 15,-4-19 1-15,-6-14-5 16,-16-9 1-16,-16-5-4 16,-5 9 0-16,-21-4-2 15,-21 4 0-15</inkml:trace>
  <inkml:trace contextRef="#ctx0" brushRef="#br0" timeOffset="2102.952">2165 3246 40 0,'-26'0'20'0,"47"9"-18"15,-5-9 41-15,15 5-42 16,17-5 1-16,5 0-4 16,10 0 1-16,12 0-4 15,-1 0 0-15,-6 0-5 16,-4 0 1-16,5 0-5 15,-6 0 0-15</inkml:trace>
  <inkml:trace contextRef="#ctx0" brushRef="#br0" timeOffset="2237.0193">3054 3283 44 0,'-16'43'22'0,"-21"27"-22"0,32-46 44 16,-6 9-45-16,-5 4 1 15,11 1-9-15,5 0 0 16,5-20 3-16,17-8 1 15,9-24-9-15,12-15 1 16</inkml:trace>
  <inkml:trace contextRef="#ctx0" brushRef="#br0" timeOffset="2342.547">3297 3227 27 0,'0'-47'13'0,"0"9"-7"0,0 38 21 0,0-9-31 16,0 9 0-16,0 0-8 15,6 5 1-15,4-1 10 16,1 10 0-16</inkml:trace>
  <inkml:trace contextRef="#ctx0" brushRef="#br0" timeOffset="2958.2009">4054 3288 26 0,'-37'-23'13'0,"-42"23"-10"0,52 4 23 15,-10 10-25-15,-5 10 0 16,5 4 1-16,5 5 0 16,-5 19-1-16,16-5 0 15,5-5 1-15,5-4 1 16,6-1-3-16,10-13 1 15,17-5-3-15,20-15 0 16,6-4-3-16,-1-14 0 16,1 0 0-16,-6-5 0 0,-10 5 0 15,-6-9 1-15,-4 18 3 16,-7 5 1-16,-4 9 2 16,-6 6 1-16,1 3 1 15,4-4 1-15,1 5-1 16,10-9 1-16,11-1-1 15,15-18 0-15,12-5-3 16,-7-19 1-16,1-5-2 16,-5 10 1-16,-6 4-1 15,-10 1 1-15,-11-1-2 16,-5 5 0-16,-16-4 0 16,-16-1 0-16,-5 1-2 15,-11 4 0-15,-5 5 0 16,-5 9 1-16,0 15 1 15,5 8 0-15,5 1 2 16,5 5 0 0,27 28 3-16,22-15 0 15,15-4-1-15,5-14 0 16,16-14-3-16,16-15 0 16,21-13-4-16,-5-1 0 15,-10-4-8-15,10 0 1 16</inkml:trace>
  <inkml:trace contextRef="#ctx0" brushRef="#br0" timeOffset="3392.9164">4922 3500 27 0,'0'19'13'0,"21"-43"-5"15,-10 24 18-15,-1 5-23 16,12-15 0-16,15-4 2 16,10-9 0-16,6-10-6 15,11-19 0-15,15 0 4 16,6-14 0-16,-6-14-2 15,-5-14 0-15,-10-9-1 16,-17-15 0-16,-10 1-1 16,-10 4 0-16,-27 23 1 15,-16 29 0-15,-32 28 1 0,-15 19 0 16,-11 38 0-16,-11 42 1 16,-5 32 2-16,5 20 0 15,27 4 3-15,21 1 1 16,21 22-1-16,22-18 0 15,25-18-1-15,17-11 1 16,31-18-14-16,27-23 1 16,26-29-13-16,27-28 0 15</inkml:trace>
  <inkml:trace contextRef="#ctx1" brushRef="#br0">9118 4972 0,'0'0'16,"0"0"0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8:17.0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42 33 1 0,'-42'-33'0'0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20.35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503 237 12 0,'-149'-5'6'0,"118"-32"-7"0,25 23 7 16,1-1-7-16,0 1 0 0,-6 0 1 15,1 5 0-15,-6-1 3 16,5 6 0-16,1-1 2 16,-1 0 0-16,6-4 2 15,5 0 0-15,10-6 0 16,11-3 1-16,11-1-3 16,0 5 1-16,5 0-3 15,5 9 0-15,6 5-2 16,0 5 0-16,-1 4 0 15,1 0 0-15,-6 1 0 16,-5-6 0-16,-5 1 0 16,0-5 0-16,-6 0 0 15,-5 0 0-15,-5 0-1 16,-5 0 1-16,-6 5-1 16,-5 4 1-16,0 15-1 15,-5 9 1-15,5 9-1 0,0 10 0 16,0 0-1-16,0 9 1 15,0 5-1-15,0 4 1 16,0-4-1-16,-6 9 1 16,6 0 0-16,0 5 0 15,0 0 0-15,0 0 1 16,6-14-1-16,-6-14 1 16,5-10-1-16,-5-9 1 15,0-9 0-15,-11-5 1 0,-15-1 0 16,-22-8 0-16,-20-6 0 15,-28 1 0-15,-10 0 0 16,6 4 0-16,-11 5-5 16,16-4 0-16,5-1-11 15,21-4 0-15</inkml:trace>
  <inkml:trace contextRef="#ctx0" brushRef="#br0" timeOffset="1845.9275">1503 472 22 0,'-16'-19'11'0,"0"38"-4"15,11-14 4-15,-6 18-10 16,-5 15 1-16,-10-5 2 0,5 9 0 16,-1 10-4-16,6 5 1 15,6-6 2-15,5 6 1 16,10-1-1-16,11-14 1 16,5-13-2-16,5-20 0 15,6-9-1-15,10-14 1 16,-4-14-1-16,-1-15 0 15,0 1-1-15,0 0 1 16,-6-5-1-16,1 4 0 16,-11 10-1-16,-5 15 1 0,-5 22-1 15,-11 1 1-15,-6 19-1 16,1 13 1-16,0 1-1 16,0 4 1-16,10-9-2 15,5-5 1-15,12-9-2 16,9-9 0-16,6-10-2 15,6-15 1-15,-1-3-3 16,0-6 1-16,-5 5-2 16,-5 0 0-16,-5 5 1 15,-6 5 0-15,-5 9 6 32,21-5 1-32,-53 38 3 15,37-5 1-15,6 1 2 16,10-6 1-16,5-9 0 15,6 0 0-15,-1-9-5 0,1-14 0 16,5-10-2-16,-11-9 1 16,-10-10-2-16,-11 5 1 15,-5-14-3-15,-21-5 0 16,-17-4-2-16,-15-10 1 16,-10 10 1-16,-6 23 0 15,-5 19 0-15,-6 18 1 16,6 20 2-16,0 18 0 15,10 5-2-15,11 10 1 16,21-1-3-16,16-9 0 16</inkml:trace>
  <inkml:trace contextRef="#ctx0" brushRef="#br0" timeOffset="2281.205">2683 623 22 0,'-6'9'11'0,"1"-4"-16"15,5 4 22-15,0-9-16 16,0 10 1-16,0-1 2 15,0 0 0-15,0 10-4 0,0 5 0 16,0 4 4-16,5 5 1 16,6-5-2-16,0 0 1 15,10 1-1-15,0-15 0 16,11-14-1-16,5-14 0 16,5-15-1-16,6 1 0 15,-1-9-1-15,1 8 1 16,-6-4-1-16,-5 10 1 15,-5 4 0-15,-6 14 1 16,-10 10-1-16,0 4 1 16,0 10 0-16,0 0 1 0,0 5-1 15,0-1 0-15,5-9-7 16,5-9 1-16,27-10-9 16,5-9 1-16</inkml:trace>
  <inkml:trace contextRef="#ctx0" brushRef="#br0" timeOffset="5689.6014">3868 754 36 0,'-21'-18'18'0,"37"-1"-19"0,-6 14 29 16,11 0-26-16,11 5 1 31,32 0 3-31,5 0 0 16,-11 5-10-16,-5-5 1 15,-6 0-6-15,1 0 1 0,-16-9-3 16,-6-15 0-16</inkml:trace>
  <inkml:trace contextRef="#ctx0" brushRef="#br0" timeOffset="3077.4274">4889 580 24 0,'-21'-23'12'0,"0"4"-7"0,5 24 11 15,-10 4-16-15,-11 5 1 16,-6 5 3-16,1 5 0 16,0 4-4-16,5 9 1 15,5 11 3-15,5-1 0 0,17 0-1 16,10 0 1-16,16-5-2 16,15-9 0-16,22-10-5 15,6-13 1-15,9-15-5 16,12-4 0-16,-6-10-4 15,5-9 1-15</inkml:trace>
  <inkml:trace contextRef="#ctx0" brushRef="#br0" timeOffset="3303.0876">5228 905 34 0,'-16'-5'17'0,"11"-18"-21"15,5 9 32-15,0-15-28 16,5 1 1-16,0 5 1 16,1-1 0-16,4-9-3 0,6 5 1 15,0 4 0-15,5 6 1 16,0-1-3-16,1 5 0 16,9 0-6-16,6 0 1 15,11 4-3-15,0 15 0 16</inkml:trace>
  <inkml:trace contextRef="#ctx0" brushRef="#br0" timeOffset="3468.6013">5762 599 27 0,'-5'5'13'0,"-21"28"-14"0,20-19 24 0,-4 9-21 16,-6 6 0-16,5 4 0 15,-5 0 1-15,11-1-6 16,0-3 1-16,5-1-3 15,0-9 0-15,21-19-3 16,6-5 0-16</inkml:trace>
  <inkml:trace contextRef="#ctx0" brushRef="#br0" timeOffset="3784.3412">6419-40 28 0,'21'-48'14'0,"11"25"-10"0,-27 18 24 15,-5 5-28-15,-11 10 0 16,-10 13 0-16,-16 24 0 16,-5 24 0-16,-11 9 1 15,-11 14 0-15,6 5 1 16,0-5 0-16,10-10 1 15,11-4 1-15,11-9 0 16,15-10-1-16,16-14 0 16,22-14-3-16,15-24 1 15,11-18-5-15,11-10 0 16,10-14-5-16,-5-9 1 16,-17-5-5-16,-9 5 0 15</inkml:trace>
  <inkml:trace contextRef="#ctx0" brushRef="#br0" timeOffset="3948.1314">6154 510 34 0,'5'28'17'0,"38"-9"-20"16,-22-19 31-16,5 5-28 16,11-1 0-16,11-4-5 15,0 0 1-15,-1 0-2 16,6 0 0-16,5-4-3 15,-5-1 0-15</inkml:trace>
  <inkml:trace contextRef="#ctx0" brushRef="#br0" timeOffset="4068.181">6794 585 38 0,'-37'71'19'0,"-5"-20"-29"0,37-36 40 15,-1 3-37-15,1 1 0 16,10-5-12-16,17-14 0 15</inkml:trace>
  <inkml:trace contextRef="#ctx0" brushRef="#br0" timeOffset="4714.3764">7519 566 24 0,'21'-33'12'0,"-26"10"-8"16,0 23 15-16,-11 0-19 15,-5 5 0-15,-11 9 2 16,-5 14 1-16,-5 0-3 16,-6 5 1-16,6 5 1 15,5-1 1-15,16-4 0 16,5 0 0-16,10-9-1 0,22-6 0 16,11-8-1-16,4-10 1 15,6-10-2-15,1 1 1 16,-1 0-1-16,5-1 0 15,-5 10 0-15,-5 0 0 16,-6 5-1-16,1 4 1 16,-1 1 0-16,1-1 0 15,4 5 0-15,1-4 0 16,5-1 0-16,5 1 0 16,6-20 0-16,5-4 0 15,0-5-1-15,0-4 0 0,-6-6-1 16,-10-3 1-16,-10-6-1 15,-11 0 0-15,-11 5-1 16,-10 5 1-16,-11 14-1 16,-21 9 1-16,-5 10-1 15,-6 9 1-15,0 10 0 16,1-6 1-16,4 6 2 16,1-1 0-16,16 1 1 15,10 0 1-15,16-6-1 16,16-4 0-16,10-9-3 15,22-10 0-15,5-4-8 16,21-14 1-16</inkml:trace>
  <inkml:trace contextRef="#ctx0" brushRef="#br0" timeOffset="5104.3047">8228 764 27 0,'16'-28'13'0,"53"-5"-11"0,-37 4 18 16,10-8-19-16,16-5 0 15,6-15 1-15,15-9 0 16,6-18-3-16,-6-11 1 0,-5-3 1 15,-5-6 0-15,-11 10 0 16,-21 9 1-16,-21 20-1 16,-21 22 1-16,-37 29 0 15,-27 28 0-15,-21 33 0 16,-21 38 0-16,10 28 2 16,11 9 0-16,11 0 1 15,21 10 1-15,21-14-1 16,15-15 0-16,33-13-3 15,42-20 1-15,42-18-14 16,59-38 0-16,20-28-5 16,22-43 1-16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36.1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540-4 22 0,'10'0'11'0,"11"-4"-8"0,-21 4 12 16,11 0-15-16,0 4 1 15,-1 1 0-15,6 4 1 16,0 1-1-16,5 9 0 16,5 4 2-16,12 1 0 15,14-1 0-15,12-9 1 16,-1 0 0-16,17-4 0 16,10-1-2-16,0 5 1 15,0-4-1-15,5 4 0 0,0 0-1 16,0-5 0-16,-5-4-1 15,6-5 0-15,-12 5 0 16,1-10 1-16,-11 0-1 16,-10-4 1-16,-12-5-1 15,-9 0 1-15,-11 9-1 16,-6-4 0-16,-5 18 0 16,-5 0 0-16,-5 5 0 15,-6 15 0-15,-5 18-1 16,-5 9 1-16,5 19 0 15,0 15 0-15,-6 23-1 16,1 4 1-16,0 20 0 16,5 23 0-16,0-5-1 15,5 5 1-15,6-10 0 16,-1-9 1-16,6-4-1 16,0-1 0-16,0-13 0 15,0-20 1-15,0 0-1 0,-1-13 1 16,-4-20-1-16,0-4 1 15,-1-23-1-15,-4-1 1 16,-1-19 1-16,-5-4 1 16,0-9-1-16,-11 4 0 15,-10-5 1-15,-16 1 0 16,-26-1-1-16,-12 5 1 16,-25 5-2-16,-17-5 0 15,-25 10 0-15,-28 13 1 0,1-4-2 16,-22-5 1-16,-15 1 0 15,0-1 0-15,-1-5-3 16,27 1 1-16,16-5-8 16,21-1 0-16,43-3-6 15,26-6 0-15</inkml:trace>
  <inkml:trace contextRef="#ctx0" brushRef="#br0" timeOffset="1966.8692">5498 885 48 0,'-37'-4'24'0,"21"-15"-55"15,16 19 53-15,0 0-38 16,0 4 1-16</inkml:trace>
  <inkml:trace contextRef="#ctx0" brushRef="#br0" timeOffset="2500.9557">5503 1243 46 0,'0'9'23'0,"85"-23"-33"15,-53 14 48-15,26 0-41 16,16 0 1-16,11-5-9 15,15-4 0-15,11-1 6 16,-10-4 0-16,-1-4-7 16,-15 3 1-16</inkml:trace>
  <inkml:trace contextRef="#ctx0" brushRef="#br0" timeOffset="2312.4156">6128 438 38 0,'-22'-9'19'0,"17"32"-29"0,0-13 38 16,-6 18-29-16,1 24 0 16,-17 9-1-16,-10 14 1 15,-10 10 1-15,-6 9 1 16,0 14 0-16,0 14 0 15,5 1 1-15,11-6 1 16,16-4 1-16,21-14 1 0,16-19-2 16,21-19 0-16,21-14-4 15,11-23 0-15,21-20-5 16,5-22 0-16,-5-11-4 16,-11-4 1-1,-31-32-3 1,-21-1 1-16</inkml:trace>
  <inkml:trace contextRef="#ctx0" brushRef="#br0" timeOffset="2642.6585">6853 1182 34 0,'-22'37'17'0,"-52"67"-20"0,58-71 35 0,1 18-31 16,-1 1 0-16,0 5-7 15,0 4 1-15,0-10-3 16,5-8 1-16</inkml:trace>
  <inkml:trace contextRef="#ctx0" brushRef="#br0" timeOffset="1306.3095">4048 1167 24 0,'5'-18'12'0,"1"-11"-11"15,-6 20 12-15,-6 0-13 16,-4 4 0-16,-6-5 1 16,-11 6 1-16,-10 4-2 15,-10 9 1-15,-6 15 0 16,-5 18 1-16,-1 19-1 15,-4 19 1-15,-6 14 0 16,6 5 1-16,15-10 0 16,21 1 0-16,27-15 0 15,16-9 0-15,27-14-2 16,25-24 1-16,22-19-5 16,16-9 0-16,5-19-5 15,1-9 0-15,-7-19-3 16,1 10 1-16</inkml:trace>
  <inkml:trace contextRef="#ctx0" brushRef="#br0" timeOffset="1606.7236">4619 1779 41 0,'-26'-28'20'0,"-6"-38"-32"0,27 47 43 0,-6-9-33 15,-4-5 0-15,-1-9 0 16,0-5 1-16,5 9 2 16,6 0 1-16,5 1-3 15,10-1 1-15,12 5 0 16,4 5 1-16,11 9-2 15,11 5 0-15,5 9-6 16,5 10 1-16,5 0-3 16,1 4 0-16</inkml:trace>
  <inkml:trace contextRef="#ctx0" brushRef="#br0" timeOffset="1832.3481">5138 1304 41 0,'-32'75'20'0,"6"43"-30"0,26-85 39 16,0 4-32-16,0 10 0 15,5 0-5-15,16-9 0 16,0-5 5-16,1-5 1 15,15-23-8-15,10-15 1 16</inkml:trace>
  <inkml:trace contextRef="#ctx0" brushRef="#br0" timeOffset="3783.8197">7752 1167 35 0,'-26'-32'17'0,"-17"3"-30"0,33 25 30 16,-17 8-18-16,-20 6 1 15,-6 13 0-15,-5 15 1 0,-11 14 0 16,5 13 1-16,6 6 1 16,10 0 0-16,22-6-1 15,15-8 1-15,17-5-2 16,15-15 0-16,21-13-6 15,11-20 1-15,11-13-3 16,-1-5 0-16,-10 0 3 16,-5 0 1-16,-6 4 2 15,0 6 0-15,-5 8 3 16,6 6 1-16,-12 4 1 16,-4 9 1-16,-1 1-4 15,1 4 1-15,10 0-1 16,0-4 0-16,11-15 0 15,-1-4 1-15,17-14-1 16,4-10 1-16,7-5 0 16,-7-9 0-16,-4-4-1 15,-1-6 0-15,-4 6 0 0,-12-6 0 16,-15 1-1-16,-16 4 1 16,-16 1-3-16,-11-10 1 15,-15 9 0-15,-17 5 0 16,-15 14 1-16,5 10 0 15,-5 14 0-15,0 4 1 16,5 15 0-16,-5 18 1 16,10 14-2-16,6-4 1 0,15-5-2 15,11-5 1-15,22-13-2 16,15-6 0-16,21-13-2 16,16-6 0-16,17-8 0 15,-1-6 0-15,0-4 0 16,-6 5 0-16,-4-1 1 15,-16 6 1-15,-11 8 1 16,-11 1 1-16,-5 4 1 16,-5 5 1-16,-5 1 0 15,-6 3 1-15,0 1 1 16,6 0 1-16,-1 0 0 16,6 0 1-16,6-10-2 15,9-9 1-15,12-9-2 16,10-10 0-16,15-14-1 15,17-14 0-15,-6-19-1 16,1-14 0-16,10-9-1 16,0-24 0-16,-6-14-1 15,-4-14 0-15,-17-5 1 0,-20 19 0 16,-17 28 0-16,-21 24 0 16,-26 14-1-16,-21 32 1 15,-11 34 0-15,-37 47 1 16,-16 18-1-16,-5 34 1 15,-16 9 3-15,32 9 0 16,21 19 1-16,31-4 1 16,27-15-2-16,32-4 1 15,32-24-6-15,42-24 1 0,42-32-13 16,48-29 1-16,32-42-4 16,-6-37 1-16</inkml:trace>
  <inkml:trace contextRef="#ctx0" brushRef="#br0" timeOffset="2807.9402">7255 768 44 0,'-16'-5'22'0,"32"10"-38"16,-11-1 38-16,0 6-32 15,-5 4 0-15,6 5-7 16,-6 14 0-16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5.46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191 22 22 0,'-27'-19'11'0,"6"24"-6"0,16-10 18 0,-6 5-19 15,-4 5 0-15,-1 4 1 16,-5 5 1-16,-1 0-7 16,6 0 0-16,1 1 6 15,4-6 1-15,6 0-2 16,-1 1 1-16,12-6 0 15,4 1 0-15,11 0-1 16,6 4 0-16,5 1-1 16,10-1 1-16,11 0-2 15,10 1 1-15,1-5-1 16,5-1 0-16,10 1-1 16,11 0 0-16,0-1 0 15,5 1 0-15,1 0 0 16,-7 4 1-16,-4-9-1 0,-16 0 0 15,-6-9-3-15,-4-1 1 16,-6-8-9-16,5-6 1 16,0-4-9-16,-5-5 0 15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6.38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127 37 41 0,'-63'-9'20'0,"20"-1"-13"15,38 6 21-15,0-1-25 16,-1 0 1-16,1 1-1 15,5 4 1-15,0 0-6 16,0 4 1-16,5 1 4 0,6 4 0 16,5-4-1-16,-11 5 1 15,6-6 2-15,5 1 0 16,5 0 0-16,0-1 0 16,11 1 0-16,10 0 0 15,22-5-2-15,15 9 1 16,11-4-3-16,10-5 1 15,6 5-2-15,-5-1 1 16,5 1-1-16,-6 0 0 0,-5-5-4 16,-5-5 1-16,-5 0-7 15,-6 1 1-15,1 4-6 16,4 4 0-16,6 1-5 16,11 4 1-16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1:56.9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23T10:31:25.573"/>
    </inkml:context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990A6B-E952-4D6E-AA82-CE9EB39ECCA9}" emma:medium="tactile" emma:mode="ink">
          <msink:context xmlns:msink="http://schemas.microsoft.com/ink/2010/main" type="writingRegion" rotatedBoundingBox="12994,10583 5310,10163 5722,2637 13406,3057"/>
        </emma:interpretation>
      </emma:emma>
    </inkml:annotationXML>
    <inkml:traceGroup>
      <inkml:annotationXML>
        <emma:emma xmlns:emma="http://www.w3.org/2003/04/emma" version="1.0">
          <emma:interpretation id="{576F2493-1BF8-4D97-B652-3B4D57901CC9}" emma:medium="tactile" emma:mode="ink">
            <msink:context xmlns:msink="http://schemas.microsoft.com/ink/2010/main" type="paragraph" rotatedBoundingBox="12994,10583 5310,10163 5722,2637 13406,3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36679E-38EE-4897-9391-589243F20411}" emma:medium="tactile" emma:mode="ink">
              <msink:context xmlns:msink="http://schemas.microsoft.com/ink/2010/main" type="line" rotatedBoundingBox="12994,10583 5310,10163 5722,2637 13406,3057"/>
            </emma:interpretation>
          </emma:emma>
        </inkml:annotationXML>
        <inkml:traceGroup>
          <inkml:annotationXML>
            <emma:emma xmlns:emma="http://www.w3.org/2003/04/emma" version="1.0">
              <emma:interpretation id="{FD58271A-E6DE-47B7-A019-FEC93B566F50}" emma:medium="tactile" emma:mode="ink">
                <msink:context xmlns:msink="http://schemas.microsoft.com/ink/2010/main" type="inkWord" rotatedBoundingBox="12994,10583 5310,10163 5722,2637 13406,3057"/>
              </emma:interpretation>
            </emma:emma>
          </inkml:annotationXML>
          <inkml:trace contextRef="#ctx0" brushRef="#br0">-2 536 23 0,'-9'7'11'0,"14"-3"-7"16,-5-4 11-16,0 0-14 16,0 0 1-16,4 0 2 15,4-4 0-15,0 0-5 16,5-3 1-16,-1-4 3 16,5-4 0-16,8-3-1 15,4-4 1-15,16-4-2 16,9-7 1-16,4-8-1 15,8 5 1-15,13-1 0 16,4 0 0-16,4 4-1 16,8 3 1-16,0 1-1 15,0-1 1-15,17 1-1 16,-4 3 0-16,4 8-1 16,4 3 0-16,-9 0 0 0,1 8 1 15,4 0-2-15,-9 3 1 16,-3 0 0-16,-5 4 0 15,0-3 0-15,-12-1 1 16,4 4-2-16,-4 4 1 16,0 3 0-16,0 4 0 15,-5 4 0-15,1 0 0 16,-5 3 0-16,5 0 0 16,-13 1 0-16,-3-1 1 0,-1 1-1 15,0 3 0-15,0 7 0 16,0 1 0-16,-4 3 0 15,4 3 0-15,0 1 0 16,-4 4 0-16,-8 3 0 16,4 0 0-16,-9 0 0 15,1-11 0-15,-1-3 0 16,1-1 0-16,4 1 0 16,-1 3 0-16,1 0 0 15,-9-4 0-15,1 1 0 16,-9-4 0-16,-4 3 0 15,0 1 0-15,0-8 0 16,-4 0 1-16,0-4-1 16,-5-3 1-16,1 0-1 15,-4 3 0-15,-5-7 0 16,0 0 1-16,-3-4-1 16,-1 1 1-16,0-4-1 0,-4-1 0 15,1 1 1-15,-5-4 0 16,0 4 0-16,0-4 0 15,0 0 0-15,-5-4 0 16,-3 4 0-16,0-4 1 16,-5 1-2-16,-3-1 1 15,-9 0-1-15,-4 0 1 16,-4-3-1-16,-8 0 0 16,-5-8 0-16,0-7 0 15,-3 7 0-15,7 0 1 0,-7-3-1 16,-5 3 1-16,-4 1-1 15,0 3 1-15,0 0-1 16,4 0 1-16,4 3-1 16,9-3 1-16,8 0-1 15,8 0 0-15,8 0-1 16,5 0 1-16,4 4 0 16,8-1 0-16,0 8-1 15,8 0 1-15,4 4-1 16,1 3 0-16,3 4 1 15,1 0 0-15,8 0-1 16,8 4 1-16,0 4-1 16,13-1 1-16,-5-3 0 15,0 3 0-15,5 0 0 16,4-3 0-16,-1 7 1 0,-3 0 0 16,-1 0 0-16,-3 1 0 15,-1-1 0-15,-3 0 1 16,-1 3-1-16,4-10 0 15,-4 0 0-15,-3-4 0 16,-5 0-1-16,-5 0 1 16,-3-7 0-16,0 3 0 15,-9-3-1-15,-3-1 1 16,-1 1-1-16,-4-4 1 16,0 0 0-16,-4 0 0 15,0 0 0-15,0 4 1 16,0-12-1-16,-4 1 0 0,0-4 0 15,-4 4 1-15,-1-8 0 16,1 4 1-16,-4-15-1 16,3 0 1-16,-3-14 0 15,-1 3 0-15,1-3 0 16,0-1 1-16,-1 1-2 16,5-1 1-16,-5 8-1 15,5-4 0-15,0 0-1 16,4-3 0-16,4-1-2 15,0 5 1-15,0 2-2 16,0 9 1-16,-4 3-9 16,-1 7 0-16,-7 11-8 15,-9-3 1-15</inkml:trace>
          <inkml:trace contextRef="#ctx0" brushRef="#br0" timeOffset="2462.0103">3944 1769 18 0,'-4'4'9'0,"-4"-12"-5"15,8 8 9-15,0 0-12 16,0-3 1-16,0 3 1 15,-4-4 1-15,4 4-4 16,0 0 1-16,0 0 2 0,0 0 1 16,0 4-1-16,4 3 0 15,4-7-1-15,1 4 1 16,7-4-2-16,5-4 1 16,16 4 0-16,4-7 0 15,9-1 0-15,8 1 1 16,4-4-1-16,9 0 0 15,7 7 1-15,1 0 0 16,12 1-1-16,4-5 1 0,-3 1-1 16,7 0 0-16,0 3 0 15,1 4 0-15,7-4-1 16,-3 8 1-16,-13-4-1 16,-8 0 1-16,-4 0-1 15,-5-4 1-15,-4 4-1 16,1 0 0-16,-13 8-1 15,-4-5 1-15,-5-3-1 16,-11 0 0-16,-1 4 0 16,-4 0 1-16,-8-4-1 15,-9 0 1-15,-16 0-1 16,0-4 1-16,-8 4-1 16,-4-4 1-16,-9 4-1 15,-12-3 1-15,-13 3-1 16,-12 3 1-16,-12 1-1 15,-21 3 0-15,-13 1 0 16,-16-1 0-16,-4 11 0 0,-13 1 0 16,-3-8 0-16,-5 4 0 15,-4 7 0-15,-1-11 0 16,5-4 0-16,9 1 0 16,7-1 0-16,18 0 0 15,7-3-4-15,13 0 0 16,4 10-10-16,25-21 0 15,16-26-2-15,26 0 1 16</inkml:trace>
          <inkml:trace contextRef="#ctx1" brushRef="#br1">5309 7705 0,'0'0'15,"0"0"1,0 0 0</inkml:trace>
          <inkml:trace contextRef="#ctx0" brushRef="#br0" timeOffset="-7656.4472">10 628 38 0,'-8'7'19'0,"4"-3"-23"15,0-8 19-15,-5 0-16 16,-3-3 1-16,-1-4 0 0,-3 4 0 16,-5-4 0-16,0 7 1 15,-12-7-1-15,0 7 0 16,-12-3 1-16,-13 0 0 16,0-1 0-16,-4 1 1 15,-9 3-1-15,1 4 1 16,4 4 0-16,-5 3 0 31,-32 15 0-31,3-7 0 16,9 3-1-16,4 8 1 0,4 7-1 15,9 0 1-15,16 8-1 16,8-1 1-16,0 8-1 16,13-4 0-16,0 1 0 15,4-1 1-15,4 4-1 16,0 3 1-16,4 4-1 15,0-10 1-15,0-1 0 16,4 0 0-16,5 4-1 16,-1-4 1-16,9 0-1 15,8-3 0-15,0 3-1 16,4-7 1-16,9 10 0 16,3-6 0-16,5-1-1 15,0 1 1-15,-1-4-1 16,-3-8 1-16,8 19 0 15,4-15 0-15,4-3 0 16,4-8 0-16,9-4-1 16,-1 0 1-16,1-3 0 0,-1 0 1 15,5 0-2-15,0-1 1 16,-1-3 0-16,5 0 0 16,-4-3-1-16,4-4 1 15,0-1-1-15,4-3 1 16,4-3-1-16,0-5 0 15,-4 1 0-15,0-4 1 16,0 0-1-16,4 0 1 16,-4-11-1-16,-4-1 0 15,0-10 0-15,-1 0 1 0,10-7-1 16,-5-4 0-16,-5-1 0 16,-3-2 0-16,-4-5 0 15,-9-3 1-15,-8 0 0 16,-8-4 1-16,-9-15-1 15,-4-3 1-15,-8-4 0 16,0 0 0-16,-8-4-1 16,-9 4 0-16,-7 11-1 15,-5 4 0-15,-13 7 0 16,1 4 0-16,-13 14-2 16,-12 8 0-16,-17 18-3 15,-8 12 0-15,-5 10-6 16,10-3 0-16,11 7-6 15,13 4 1-15,8-19 0 16,17-3 0-16</inkml:trace>
        </inkml:traceGroup>
      </inkml:traceGroup>
    </inkml:traceGroup>
  </inkml:traceGroup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2.45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711C8F-1101-4BB0-ACC7-CAB690978709}" emma:medium="tactile" emma:mode="ink">
          <msink:context xmlns:msink="http://schemas.microsoft.com/ink/2010/main" type="inkDrawing" rotatedBoundingBox="10121,3870 13760,2660 14376,4513 10737,5723" hotPoints="13938,3667 12365,5081 10298,4636 11870,3222" semanticType="enclosure" shapeName="Ellipse">
            <msink:destinationLink direction="with" ref="{4B61F635-90DF-4810-BA79-CBB1D3C4BD55}"/>
          </msink:context>
        </emma:interpretation>
      </emma:emma>
    </inkml:annotationXML>
    <inkml:trace contextRef="#ctx0" brushRef="#br0">-422 738 30 0,'-29'-51'15'0,"0"32"-15"0,20 16 15 16,-11-5-15-16,-9 1 0 16,-21-4 2-16,-8-11 0 15,-17-4-1-15,-12 0 0 16,-8 0 1-16,-17 4 1 15,-12 4 0-15,-29 7 0 16,-4 15-1-16,-17 14 0 16,-17 8-1-16,-3 14 0 15,-5 8-1-15,-8 7 1 0,16 15-1 16,9 8 1-16,8 17 0 16,21 1 0-16,12 0 0 15,21-1 0-15,25 8 0 16,8 1 0-16,20 2-1 15,14 1 1-15,19-11-1 16,18-8 1-16,12 0-1 16,16 4 1-16,25-3-1 15,26-5 1-15,19-3 0 16,22 0 0-16,16-11 0 16,25-7 1-16,16-11-1 15,26-16 1-15,16-14 0 16,8-22 0-16,21-11 0 15,8-22 0-15,4-15-1 16,-3-18 0-16,-10-8 0 16,1-21 0-16,-29-5-1 15,-12-21 1-15,-21-12 0 0,-30-10 0 16,-24-12 0-16,-24 1 0 16,-35 10 0-16,-28-3 0 15,-45 11-1-15,-50 3 0 16,-50 30-3-16,-67 29 0 15,-61 38-9-15,-58 47 1 16,-83 48-5-16,-46 33 1 16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0.52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-8746 1560 37 0,'-5'-5'18'0,"16"10"4"0,-11-15 19 16,6 0-33-16,0-6 0 0,-1-4 3 15,7-11 1-15,-1-10-16 16,6 5 1-16,6-10 9 16,0-21 1-16,6 1-5 15,11 4 1-15,-5 0-3 16,-1 6 0-16,6 15-1 15,-11 20 0-15,-1 6 0 16,7 25 0-16,-6 26 0 16,-7 15 0-16,1 16-1 15,0 10 1-15,0-5-4 16,0 0 0-16,0-5-6 16,-6-16 0-16,1-10-8 15,-7-15 1-15,-5-1-1 16,-12-20 1-16</inkml:trace>
  <inkml:trace contextRef="#ctx0" brushRef="#br0" timeOffset="1">-8717 1217 48 0,'-11'5'24'0,"40"0"-25"0,-12 0 49 15,12-5-47-15,11 0 0 16,24 5-1-16,5 0 1 15,6 0-11-15,-6 0 1 16,1 1-6-16,-1 4 1 16</inkml:trace>
  <inkml:trace contextRef="#ctx0" brushRef="#br0" timeOffset="2">-7834 1057 36 0,'-23'-15'18'0,"35"25"-13"16,-12-10 25-16,6 0-30 15,-6 16 0-15,-6 4 0 16,-6 11 1-16,-11 5-2 16,-6 5 1-16,1 5 1 15,-1 5 0-15,6 1 2 16,5-6 1-16,13-5 0 15,5-10 1-15,23-6-1 16,11-9 1-16,24-11-3 16,11-10 0-16,6-11-8 15,-5-4 1-15,-1-1-6 0,-6-9 1 16,-11-1-4-16,-6 0 0 16,-11 5 0-16,-6-10 0 15,-6-5 10 1,6 93 4-1,-35-139 5-15,29 61 1 16,-11 10 7-16,-1 16 0 16,-5 11 2-16,-6 14 1 0,-6 11-7 15,-5 16 0 1,-1 4-7-16,1 1 0 0,5-1-15 16,12 0 1-16,-6-20-4 15,5-5 1-15</inkml:trace>
  <inkml:trace contextRef="#ctx0" brushRef="#br0" timeOffset="3">-6719 1022 34 0,'-6'-11'17'0,"12"-9"-10"0,-6 20 29 16,0 0-33-16,-6 0 1 15,-11 5 0-15,-12 5 0 16,-12 6-5-16,-5 9 0 16,-6 11 5-16,-6 0 0 15,12 10 0-15,6 6 0 16,11 4 0-16,6 6 0 16,17-6-1-16,6-10 1 0,17 0-2 15,18-10 0-15,11-15-2 16,0-16 0-16,6-5-2 15,-11-5 1-15,-12-11-1 16,-6-4 0-16,-6-6 1 16,-11-5 0-16,-12 1 1 15,-6 4 0-15,-5 0 1 16,0 6 0-16,-1 4 1 16,7 6 0-16,5-5 0 15,6 10 0-15,12-1 0 16,11 1 0-16,6 5-1 15,5-5 1-15,7 0-9 16,11 0 0-16,0 0-10 16,5 5 1-16,-10-10-3 15,-7 15 0-15</inkml:trace>
  <inkml:trace contextRef="#ctx0" brushRef="#br0" timeOffset="4">-6292 1473 34 0,'-12'-10'17'0,"12"10"-11"16,0-5 30-16,0-6-32 16,0-4 1-16,6-11 3 15,0-4 0-15,5-6-9 16,7-16 0-16,5-4 9 16,0 10 0-16,-6 0-3 0,0 15 1 15,-5 5-2-15,-6 11 1 16,-6 15-2-16,0 15 0 15,0 16-3-15,-6 10 1 16,6 10-2-16,0 11 1 16,6-1-1-16,0-9 1 15,5 4-1-15,12-20 0 16,0-5 1-16,0-16 1 16,6-10 0-16,0-5 0 0,0-20 0 15,6-11 0-15,-7-10 0 16,1 0 0-16,-6-5-1 15,0-6 1-15,1 11-1 16,-7 11 0-16,-6-1-6 16,1 5 0-16,0 6-12 15,-12 20 0-15,23-5-2 16,-6 10 0-16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3:03.30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495AAA-D744-44BA-B774-EFDAF556D55D}" emma:medium="tactile" emma:mode="ink">
          <msink:context xmlns:msink="http://schemas.microsoft.com/ink/2010/main" type="writingRegion" rotatedBoundingBox="17385,1223 30655,1447 30598,4873 17328,4649"/>
        </emma:interpretation>
      </emma:emma>
    </inkml:annotationXML>
    <inkml:traceGroup>
      <inkml:annotationXML>
        <emma:emma xmlns:emma="http://www.w3.org/2003/04/emma" version="1.0">
          <emma:interpretation id="{50EA0CAD-3DA7-40B9-84BE-78F8F5DA29C0}" emma:medium="tactile" emma:mode="ink">
            <msink:context xmlns:msink="http://schemas.microsoft.com/ink/2010/main" type="paragraph" rotatedBoundingBox="17385,1223 30655,1447 30626,3172 17356,2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ACA3E-0C9F-40F8-A771-AA9DAA68E4C8}" emma:medium="tactile" emma:mode="ink">
              <msink:context xmlns:msink="http://schemas.microsoft.com/ink/2010/main" type="inkBullet" rotatedBoundingBox="17374,1926 17549,1929 17546,2103 17371,2100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61 78 31 0,'-17'14'15'0,"9"-3"-1"16,8-7 16-16,0-4-25 15,0-4 1-15,0-3 3 16,0 0 0-16,4-1-11 16,0-3 0-16,-4-3 7 15,4 3 1-15,4-4-3 16,5 4 0-16,3 7-2 16,1 8 1-16,-5 3-1 15,-3 8 1-15,-5 3 0 16,-8 4 0-16,-5 0 0 15,-3 1 1-15,0-1 0 0,3-4 1 16,-11-11-2-16,3-7 1 16,0-7-1-16,5-8 0 15,0-3-2-15,8 3 1 16,8-7-2-16,4 0 1 16,4 7-2-16,1-3 1 15,7 7-1-15,5 3 1 0,0 5 0 16,0 3 1-16,-4 3 0 15,-5 5 0-15,-8-1 1 16,-12 4 1-16,-8 0 0 16,-9 0 0-16,1 0-1 15,-1 0 1-15,-4-7 0 16,0 0 0-16,9-8-2 16,3-3 1-16,1-8-4 15,8 0 1-15,12-3-13 16,13 7 0-16,12-4-5 15,4 0 1-15</inkml:trace>
      </inkml:traceGroup>
      <inkml:traceGroup>
        <inkml:annotationXML>
          <emma:emma xmlns:emma="http://www.w3.org/2003/04/emma" version="1.0">
            <emma:interpretation id="{9F323C65-791B-42E9-9F24-79170EE5E94C}" emma:medium="tactile" emma:mode="ink">
              <msink:context xmlns:msink="http://schemas.microsoft.com/ink/2010/main" type="line" rotatedBoundingBox="18283,1238 30655,1447 30626,3172 18253,2963"/>
            </emma:interpretation>
          </emma:emma>
        </inkml:annotationXML>
        <inkml:traceGroup>
          <inkml:annotationXML>
            <emma:emma xmlns:emma="http://www.w3.org/2003/04/emma" version="1.0">
              <emma:interpretation id="{9D7CB39F-8F2D-41AD-98B9-B0F4D99AB48C}" emma:medium="tactile" emma:mode="ink">
                <msink:context xmlns:msink="http://schemas.microsoft.com/ink/2010/main" type="inkWord" rotatedBoundingBox="18283,1238 23574,1328 23555,2451 18264,2362"/>
              </emma:interpretation>
            </emma:emma>
          </inkml:annotationXML>
          <inkml:trace contextRef="#ctx0" brushRef="#br0" timeOffset="1291.9917">2280-44 38 0,'0'-7'19'0,"0"29"-11"15,-4-15 33-15,-4 8-40 16,0 7 0-16,-5 11 0 15,1 11 1-15,4-3-3 16,3 7 0-16,14 3-11 0,3-3 1 16,1-22-3-16,24-15 1 15</inkml:trace>
          <inkml:trace contextRef="#ctx0" brushRef="#br0" timeOffset="1456.218">2624-346 63 0,'0'-14'31'0,"-4"17"-44"0,0-3 64 0,4 4-52 16,0 3 0-16,0 1-11 15,4 6 0-15,0 9 3 16,4 6 0-16,1 15-7 16,7 0 0-16</inkml:trace>
          <inkml:trace contextRef="#ctx0" brushRef="#br0" timeOffset="1712.0789">3008-335 35 0,'8'-40'17'0,"5"7"-14"16,-13 33 33-16,0 3-36 16,-5 1 1-16,-3 3 1 15,-8 12 0-15,-5 14-2 16,-12 15 1-16,-4 22 1 15,-4 11 1-15,0 11-1 0,8-11 0 16,12 0 0-16,9-11 1 16,16-8-2-16,21-14 1 15,16-15-1-15,8-11 0 16,13-7-6-16,8-15 1 16,-12-7-11-16,4-12 1 15</inkml:trace>
          <inkml:trace contextRef="#ctx0" brushRef="#br0" timeOffset="1922.5875">2761-62 64 0,'0'33'32'0,"49"-22"-34"16,-24-11 56-16,13 4-54 15,7-8 1-15,17 4 0 16,0-4 0-16,5 4-12 16,3 0 0-16,5 8-8 15,-17-5 1-15</inkml:trace>
          <inkml:trace contextRef="#ctx0" brushRef="#br0" timeOffset="2088.6111">3684 19 52 0,'-33'14'26'0,"12"64"-17"0,13-49 39 16,-4 1-47-16,3 7 0 15,1 3-6-15,8 0 1 16,8-10-9-16,13-19 1 16,12-26-5-16,0-14 0 15</inkml:trace>
          <inkml:trace contextRef="#ctx0" brushRef="#br0" timeOffset="2221.9046">3966-423 65 0,'-4'11'32'16,"-9"7"-48"-16,13-18 64 0,4 4-70 16,5 11 1-16,11 0-11 15,5-4 0-15</inkml:trace>
          <inkml:trace contextRef="#ctx0" brushRef="#br0" timeOffset="645.9934">1335-184 37 0,'4'-33'18'0,"-12"7"-12"16,4 19 19-16,-9 0-23 0,-8-1 1 15,-7 1 1-15,-6 11 1 16,-7 7-5-16,-9 11 0 16,-3 22 4-16,-1 11 1 15,4 11-1-15,9 4 1 16,12 0-1-16,12 4 0 16,17-8-1-16,17 4 1 15,16-11-1-15,17-15 0 16,12-14-5-16,-13-5 1 15,13-28-10-15,0-12 0 16,0-3-6-16,-8-8 0 0</inkml:trace>
          <inkml:trace contextRef="#ctx0" brushRef="#br0" timeOffset="1066.0174">1641 302 26 0,'8'7'13'0,"13"-22"-11"16,-13 11 12-16,1-3-14 16,-1 3 0-16,0-3 3 15,-3 0 0-15,-1-1-2 16,-4 8 1-16,0-11 2 0,0 11 1 15,0 0 0-15,0 0 1 16,0 0-1-16,0 0 1 16,-4-3-2-16,-1-1 1 15,1-3-1-15,-4-8 0 16,0-4-1-16,3-6 0 16,1-1-1-16,0 0 1 15,4 0-1-15,0 1 1 16,4-1-2-16,9 4 1 15,-1-8-2-15,9 1 1 16,8-1-1-16,9-3 1 0,-1 8-6 16,1 6 0-16,-5 8-8 15,-4 18 0-15,4 8-4 16,1 11 1-16</inkml:trace>
          <inkml:trace contextRef="#ctx0" brushRef="#br0" timeOffset="2701.7775">4629 41 28 0,'-5'-15'14'0,"-15"0"-3"0,11 15 15 0,-11 8-22 16,-9-1 1-16,-9 8 5 16,-3 3 1-16,-5 12-12 15,-3 3 1-15,3 0 8 16,9 7 1-16,4 5-3 15,8 2 1-15,13-6-4 16,12-8 1-16,12-7-2 16,13-11 0-16,16-12-7 15,17-14 0-15,4-11-8 16,-4-4 1-16,-4 8-7 16,0-4 1-16</inkml:trace>
          <inkml:trace contextRef="#ctx0" brushRef="#br0" timeOffset="3179.8977">4914 173 47 0,'0'-22'23'0,"0"-18"-26"0,4 25 40 16,5-3-35-16,3-1 0 0,5 8 1 15,-5-4 1 1,9 8-5-16,4 11 0 16,-5 7 3-16,5 7 0 0,-4 12-1 15,0 7 1-15,-9 7-1 16,-8 0 0-16,-8 4 0 15,-8-4 1-15,-13-4-1 16,0-14 1-16,-8-4-1 16,-4-11 0-16,3-3-1 15,1-12 1-15,0-7-1 16,8-7 0-16,9-5-2 16,7-2 1-16,14 10-1 15,7 4 1-15,9 4-1 16,12-1 0-16,12 1-3 15,13 3 1-15,0-7-9 16,4 4 1-16,5-15-3 16,-9-4 1-16</inkml:trace>
          <inkml:trace contextRef="#ctx0" brushRef="#br0" timeOffset="3393.0592">5689-368 57 0,'4'-3'28'0,"-8"-1"-31"0,0 11 58 15,-5 12-48-15,-3 14 0 16,-9 26 4-16,-4 18 1 16,-4 22-14-16,0-10 0 0,4 6 9 15,9-10 0-15,3 7-9 16,9-22 0-16,4-15-16 15,9 1 0-15,-9-23-5 16,-5-15 1-16</inkml:trace>
          <inkml:trace contextRef="#ctx0" brushRef="#br0" timeOffset="-10013.7225">6190-589 1 0,'-4'-7'0'0</inkml:trace>
        </inkml:traceGroup>
        <inkml:traceGroup>
          <inkml:annotationXML>
            <emma:emma xmlns:emma="http://www.w3.org/2003/04/emma" version="1.0">
              <emma:interpretation id="{0A965A09-5086-4B84-A894-F667FC1ECA17}" emma:medium="tactile" emma:mode="ink">
                <msink:context xmlns:msink="http://schemas.microsoft.com/ink/2010/main" type="inkWord" rotatedBoundingBox="24554,1516 30653,1619 30626,3172 24528,3069"/>
              </emma:interpretation>
            </emma:emma>
          </inkml:annotationXML>
          <inkml:trace contextRef="#ctx0" brushRef="#br0" timeOffset="4308.8768">7842 133 35 0,'-16'26'17'0,"-9"51"-10"15,16-44 31-15,-7 19-33 16,-5 25 1-16,-4 22 1 15,-8 15 0-15,8 12-10 16,1-9 1-16,3-10 3 16,8-30 1-16,5-10-12 15,8-30 1-15,8-30-7 16,-8-22 1-16</inkml:trace>
          <inkml:trace contextRef="#ctx0" brushRef="#br0" timeOffset="4564.4664">8037-59 59 0,'49'-33'29'0,"5"22"-35"0,-37 19 54 16,4 6-48-16,3 8 1 16,-3 4 0-16,-4 4 1 15,-9-1-1-15,-16 4 1 0,-9 4 1 16,-12-7 0-16,-12-1 1 15,-13 4 0-15,0-3-1 16,4-5 0-16,9-3-8 16,4-11 0-16,16-7-12 15,17-4 1-15,16-22-4 16,5-11 0-16</inkml:trace>
          <inkml:trace contextRef="#ctx0" brushRef="#br0" timeOffset="5173.7272">8488 184 33 0,'-4'4'16'0,"12"-4"-12"0,-4-7 25 0,5 7-26 15,3-4 0-15,9 0 3 16,0-3 0-16,3 0-7 16,10-8 1-16,-5 0 4 15,4-3 0-15,-4-12-2 16,-4-3 0-16,-5 0-2 15,-3 0 1-15,-9 0-2 16,-8 3 1-16,-12 16-1 16,-9-1 1-16,-12 22 0 15,-9 19 1-15,1 7 2 16,0 4 1-16,3 7 1 16,1 4 0-16,16 0 1 0,13 0 0 15,8-4-1-15,17-4 0 16,24-10-5-16,13-12 1 15,4-7-13-15,-8-7 1 16,8 3-7-16,-13-7 0 16,-4 0-2-16,-7-14 0 15</inkml:trace>
          <inkml:trace contextRef="#ctx0" brushRef="#br0" timeOffset="5449.8163">9097 313 59 0,'8'-37'29'0,"-4"-3"-39"16,1 22 65-16,3-5-53 15,-4-2 1-15,4 3 1 16,-4 3 1-16,5 4-7 15,-1 4 1-15,4 0 3 16,1 0 1 0,32 0-10-1,5 0 0-15,-4 8-10 16,-1 3 1-16,5-4-3 16,-13 11 1-16</inkml:trace>
          <inkml:trace contextRef="#ctx0" brushRef="#br0" timeOffset="4084.0475">7287 229 43 0,'-20'-15'21'0,"11"-15"-13"16,9 19 29-16,4-3-37 15,5-5 1-15,7 1-1 16,9-4 1-16,4 0-1 16,8 11 0-16,1 3 0 15,-1 8 0-15,8 8 0 16,-3 10 1-16,-9 11-1 16,-12 1 1-16,-21 3 0 15,-9 4 1-15,-20 3-1 0,-16-7 1 16,-13-7 1-16,0-7 0 15,4-8 1-15,0-11 1 16,9-11-2-16,12-4 1 16,8-7-4-16,12-11 0 15,13 3-8-15,9 5 1 16,11 6-10-16,13 8 1 16,9 4-3-16,-1-1 1 0</inkml:trace>
          <inkml:trace contextRef="#ctx0" brushRef="#br0" timeOffset="5914.902">9573 181 37 0,'-4'7'18'0,"-4"8"-15"0,4-11 33 16,0 3-31-16,-1 4 0 15,1 0 2-15,0 7 1 16,4-3-10-16,4 3 0 0,13 1 7 15,8-4 0-15,8-8-3 16,0-7 1-16,8-7-2 16,9-8 1-16,0 0-2 15,-1-7 0-15,-3-7-2 16,-9-1 0-16,-8-3-1 16,-8 0 0-16,-13 0-1 15,-12 0 0-15,-12 7 0 16,-9 7 1-16,-8 16 0 15,-1 6 0-15,-3 9 1 16,-4 6 0-16,-5 4 3 16,1 4 0-16,16 3 2 15,4-3 1-15,12-4 1 16,17 0 1-16,13 0 1 16,4 0 0-16,16-7-1 15,13 3 0-15,12 1 0 0,4 3 0 16,0 4-1-16,1 3 0 15,3 4-4-15,-16-7 0 16,25-22-17-16,20-8 1 16,17-14-6-16,4-30 1 15</inkml:trace>
          <inkml:trace contextRef="#ctx0" brushRef="#br0" timeOffset="6560.7854">10422-73 49 0,'-33'29'24'0,"54"-3"-18"15,-5-19 46-15,17 1-47 16,17-1 1-16,12 8 1 15,17-1 1-15,4 1-11 16,-5 0 1-16,1-4-1 16,-4 4 1-16,-1-8-14 15,-7 11 1-15,-18-14-5 16,-12 0 0-16</inkml:trace>
          <inkml:trace contextRef="#ctx0" brushRef="#br0" timeOffset="6366.2876">10869-290 44 0,'17'-26'22'0,"-13"0"-15"16,-4 22 30-16,-4 1-35 15,-13 3 0-15,1 11 3 0,-1 14 0 16,-12 16-6-16,-8 18 1 15,-8 7 3-15,7 19 1 16,1-4-1-16,12 3 0 16,13-6-1-16,24-1 0 15,17-7 0-15,17-11 0 16,20-15-1-16,-4-18 0 16,8-15-7-16,-7-15 0 15,-10-7-8-15,-7-4 0 16,-13-10-5-16,-12-12 1 15</inkml:trace>
          <inkml:trace contextRef="#ctx0" brushRef="#br0" timeOffset="6711.6064">11358 140 57 0,'-21'33'28'0,"-28"41"-25"0,36-48 54 16,1 7-56-16,-1 0 0 15,9 0-6-15,4-7 0 16,13-15-7-16,12-7 0 16,-1-19-6-16,26-22 0 15</inkml:trace>
          <inkml:trace contextRef="#ctx0" brushRef="#br0" timeOffset="7743.4444">11772 273 39 0,'25'0'19'0,"-4"-30"-24"16,-13 30 36-16,-4-7-29 15,-4 7 0-15,-8 4 4 16,-4-4 1-16,-1 7-7 15,-8 11 0-15,13 1 5 16,0-4 0-16,8-1-1 0,8-3 0 16,0-3-2-16,17-5 0 15,-4-3-2-15,0-3 1 16,-5-1-1-16,1 0 1 16,-5 1-1-16,5-5 1 15,-5 1-1-15,9-4 1 16,0 3-1-16,-5-3 0 15,9-7 0-15,-4 0 1 16,-9-1-1-16,1 1 1 16,-13-4-1-16,0 3 1 0,-13-3-1 15,1 0 1-15,-21 4 0 16,-1 3 0-16,-7 4 0 16,0 0 0-16,-1 11 1 15,1 4 1-15,-5 7 0 16,9 11 0-16,0 11 1 15,4-4 1-15,16 4-1 16,13 4 0-16,16 4-1 16,5-8 1-16,12-4-2 15,16-7 0-15,9 1 0 16,0-9 0-16,-4-6-4 16,-1-5 0-16,-11-10-10 15,3-8 0-15,-4 4-7 16,1-15 0-16,-5-18-4 15,-4-15 1-15</inkml:trace>
          <inkml:trace contextRef="#ctx0" brushRef="#br0" timeOffset="6830.4584">11681-305 47 0,'-12'-4'23'15,"8"30"-34"-15,4-19 39 0,0 4-46 16,0 4 0-16,8 0-3 16,0 7 0-16</inkml:trace>
          <inkml:trace contextRef="#ctx0" brushRef="#br0" timeOffset="8062.6661">12282 111 22 0,'0'-4'11'0,"0"15"-7"0,0-11 14 16,0 0-14-16,0 0 0 15,0 0 3-15,-4 4 1 16,-5 3-9-16,1 12 1 16,-9 6 7-16,5 1 1 15,0 7-2-15,3 11 0 16,1-7-2-16,8-4 1 15,12-3-1-15,5-12 0 16,12-7-2-16,0-14 1 16,16-16-3-16,5-10 1 15,4 7-1-15,-4-8 0 16,-9 1-1-16,-12-1 0 0,4 5-1 16,-8 6 0-16,-12 4 1 15,-1 12 0-15,-12 14 1 16,-4 0 1-16,-4 11 0 15,-5 15 1-15,9 0 0 16,0-4 0-16,12-4-7 16,13-7 1-16,8-3-10 15,12-8 0-15,9-11-3 16,8-8 1-16</inkml:trace>
          <inkml:trace contextRef="#ctx0" brushRef="#br0" timeOffset="8393.6997">13234 111 41 0,'-45'3'20'0,"-13"9"-21"0,45-9 39 16,-8 5-34-16,5-1 0 15,-1 8 2-15,1-1 0 16,8 5-8-16,3-8 1 15,10 4 4-15,15 3 1 16,5 11-2-16,0-3 0 16,8 4-2-16,4-5 1 15,-4 5 0-15,-8-1 0 0,-4 1 0 16,-13-1 1-16,-12-3 0 16,-12 0 0-16,-22-4 1 15,-3-7 0-15,-1-4-3 16,1-4 1-16,-4-7-10 15,11-15 0-15,-3 8-10 16,0-8 1-16</inkml:trace>
        </inkml:traceGroup>
      </inkml:traceGroup>
    </inkml:traceGroup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4.63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B61F635-90DF-4810-BA79-CBB1D3C4BD55}" emma:medium="tactile" emma:mode="ink">
          <msink:context xmlns:msink="http://schemas.microsoft.com/ink/2010/main" type="inkDrawing" rotatedBoundingBox="14090,3695 16584,2642 16597,2673 14104,3726" semanticType="callout" shapeName="Other">
            <msink:sourceLink direction="with" ref="{0D711C8F-1101-4BB0-ACC7-CAB690978709}"/>
          </msink:context>
        </emma:interpretation>
      </emma:emma>
    </inkml:annotationXML>
    <inkml:trace contextRef="#ctx0" brushRef="#br0">-4 1047 29 0,'-8'-22'14'0,"78"22"-12"15,-53-7 14-15,16-8-16 16,21-11 0-16,24-7 2 16,30-7 1-16,16-12-2 15,29-10 0-15,25-16 2 16,13-6 0-16,8-12 1 15,4 8 0-15,-13 3 0 16,-8 8 0-16,-12 10 0 16,-25 9 0-16,-16 6-1 15,-26 15 0-15,-20 8-9 16,-25 7 1-16,-25 11-8 16,-29 7 1-16</inkml:trace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4:34.3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57 1823 25 0,'-5'14'12'0,"5"-21"0"0,0-4 12 16,0 11-20-16,5-11 1 16,3 0 3-16,0 0 1 15,0 3-11-15,1 5 1 16,3-1 7-16,5 4 0 16,-1 4-3-16,1 3 1 0,-5 8-3 15,-4-1 1-15,-3 9-1 16,-5 2 1-16,-5-3-1 15,-7 4 0-15,-5-4 1 16,1-7 1-16,-5-4 0 16,5-7 0-16,-1-4 0 15,1-8 0-15,3-6-1 16,9-16 0-16,4 4-1 16,0 1 0-16,8-1 0 15,5 4 0-15,3 3 0 16,9 5 0-16,4 3 0 15,0 7 1-15,-4 4-1 16,0 0 1-16,-5 11-1 16,-7 4 1-16,-13 3-1 15,-8 1 1-15,-9-5-1 16,-8 8 1-16,-4-11 0 0,4-3 1 16,5-5-1-16,-1-10 0 15,4 0-5-15,5-1 1 16,12-10-15-16,25 0 0 15,16 6-4-15,-8 1 1 16</inkml:trace>
  <inkml:trace contextRef="#ctx0" brushRef="#br0" timeOffset="1">1353 1477 27 0,'0'-19'13'0,"-4"23"-2"0,4-4 10 15,-5 0-19-15,-3 3 1 0,-8 1 2 16,-5 0 0-16,-8 0-6 15,-4 3 0-15,4 8 4 16,-4-1 0-16,4-3-1 16,0 8 0-16,4 3-2 15,8 4 1-15,13 3-1 16,12 4 0-16,13-7-1 16,16 7 1-16,9-3 0 15,-5-5 0-15,5 1 0 16,-5-4 1-16,-8 4 1 15,-12-8 0-15,-8 1 1 16,-5-5 1-16,-21 1 0 16,-16-4 0-16,-16 0 1 15,-9-7 0-15,-4 0-3 16,0-1 1-16,4-6-4 16,13 3 0-16,12-8-9 15,16-6 0-15,18-9-7 16,7 12 1-16</inkml:trace>
  <inkml:trace contextRef="#ctx0" brushRef="#br0" timeOffset="2">1721 1546 25 0,'-8'-14'12'0,"-4"43"-5"0,7-21 12 16,-7 10-15-16,0 8 1 15,-1 3 3-15,1 8 1 0,8 0-10 16,4-8 1-16,8 1 7 16,8-8 1-16,5-15-2 15,8-11 0-15,4-7-2 16,5-7 0-16,-1-4-4 16,-4-4 1-16,-4-3-4 15,-8 3 0-15,-9-4-1 16,-4 1 0-16,-8 7-1 15,0 4 0-15,0 6 2 16,-8 16 0-16,0 7 2 16,-5 19 0-16,9 10 1 15,4 26 1-15,9 8 2 16,3 14 0-16,5 4 1 16,-5 11 0-16,0 8 0 15,-3-12 1-15,-1-7-1 0,-12-3 1 16,-9-16-1-16,-11-6 1 15,-18-16-1 1,-8-7 0-16,-12-3 0 0,-12-23 0 16,3-18-4-16,9-15 1 15,0-14-9-15,4-30 1 16,21 0-8-16,12 0 0 16,21 4-5-16,12 11 1 15</inkml:trace>
  <inkml:trace contextRef="#ctx0" brushRef="#br0" timeOffset="3">2649 1524 41 0,'-46'15'20'0,"-36"-8"-24"16,61 1 36-16,-4-8-31 15,4 3 0-15,5 9 0 16,3 6 1-16,13 4-3 16,13 4 1-16,12 3 0 15,8-3 1-15,0 3-1 16,-4-3 1-16,0 4 0 16,-8-8 1-16,-9 0 1 15,-12 0 0-15,-4-4 1 16,-21-3 0-16,-16-4 0 15,-5-4 0-15,0-3-2 16,1-8 1-16,4 1-8 0,12-8 1 16,12 0-7-16,13-8 1 15,12 1-6-15,17-1 0 16</inkml:trace>
  <inkml:trace contextRef="#ctx0" brushRef="#br0" timeOffset="4">3353 972 39 0,'50'-59'19'0,"-42"37"-12"16,-12 26 33-16,-9 0-38 15,-11 18 0-15,-5 22 1 16,-9 15 0-16,-16 14-4 16,-8 12 1-16,0 3 5 15,4 12 0-15,13-12 0 16,12-7 1-16,16 4-1 15,17-12 0-15,12-14-1 16,17-11 1-16,17-11-6 16,0-15 1-16,7-15-8 15,14-21 1-15,7-5-9 16,-3-7 1-16,-13-3-5 16,-9 0 1-16</inkml:trace>
  <inkml:trace contextRef="#ctx0" brushRef="#br0" timeOffset="5">2943 1370 64 0,'0'11'32'0,"33"-4"-36"0,-8-3 63 16,16-4-59-16,9 0 0 15,16 0-8-15,21 0 0 16,0-4-5-16,4 12 1 15,-8 6-7-15,-12-3 1 0</inkml:trace>
  <inkml:trace contextRef="#ctx0" brushRef="#br0" timeOffset="6">3672 1668 46 0,'0'-7'23'0,"25"3"-20"15,-9 4 40-15,13-11-42 16,9-4 0-16,-5 0-3 16,8-7 1-16,-4-3-3 15,1-9 1-15,-9 1-2 16,-13 8 1-16,-12 6-2 15,-12 1 1-15,-13 10 1 16,-8 8 0-16,-12 11 4 0,0 11 0 16,-5 1 2-16,9 10 1 15,4 7 2-15,8 4 1 16,12 8 0-16,9-8 1 16,12-3-1-16,13-5 0 15,16-10-3-15,5-11 1 16,8-4-10-16,8-11 1 15,8-15-10-15,-4-3 0 0,-4-1-2 16,-4-6 0-16</inkml:trace>
  <inkml:trace contextRef="#ctx0" brushRef="#br0" timeOffset="7">4363 1418 38 0,'-53'25'19'0,"19"49"-17"15,26-56 38-15,-4 12-36 16,4-1 1-16,3 4 2 16,10-3 0-16,7-8-9 15,4-7 0 1,34-23 1 0,0-6 1-16,0-5-4 15,-9-7 0-15,-4 1-1 16,-4-1 0-16,-8 4-1 15,-4 7 1-15,-9 11 5 16,-7 8 0-16,-10 7 4 0,1 11 0 16,0 8 2-16,0-1 1 15,0 8 1-15,0-11 0 16,8-8-2-16,8-7 1 16,13-11-3-16,12-15 1 15,13-10-4-15,4 3 0 16,0-19-3-16,4 1 0 15,-9 6 0-15,-7 12 0 16,-9 8 1-16,-12 14 1 16,-17 11 2-16,-8 11 1 0,0 7 0 15,4 8 0-15,12 0-8 16,13 0 1-16,20-8-13 16,13-18 1-16</inkml:trace>
  <inkml:trace contextRef="#ctx0" brushRef="#br0" timeOffset="8">6712 1793 34 0,'-25'30'17'0,"12"-16"-3"16,13-10 9-16,4 3-17 15,9 4 0-15,8-11 3 16,12-3 0-16,8-8-12 16,13-8 1-16,4-10 6 15,-4-8 1-15,-9-4-5 16,-3 5 0-16,-13-5-4 15,-13 4 0-15,-7 4-2 16,-14 0 1-16,-11 4 0 16,-17 10 1-16,-5 16 2 15,-3 14 1-15,-4 7 5 0,-1 15 0 16,9 8 4-16,8 14 1 16,12 7 0-16,17-10 0 15,17-1-1-15,24-6 1 16,17-9-5-16,12-10 0 15,13-11-10-15,4-4 1 16,-4-7-12-16,0-1 0 16,-9-17-4-16,-11-5 1 15</inkml:trace>
  <inkml:trace contextRef="#ctx0" brushRef="#br0" timeOffset="9">7465 1572 62 0,'0'8'31'0,"9"39"-32"15,3-28 62-15,5 7-58 16,3 14 0-16,18 8 0 16,11-4 0-16,-3-3-6 15,-1-8 0-15,1 0-7 16,-5-4 1-16,-3 1-9 15,-9-8 0-15,-13 11-3 16,-3-15 1-16</inkml:trace>
  <inkml:trace contextRef="#ctx0" brushRef="#br0" timeOffset="10">7548 1970 62 0,'-12'-37'31'0,"28"-15"-31"0,-3 38 65 15,12-8-64-15,12-8 1 16,-4-3-1-16,8-7 1 16,9 3-7-16,8 0 0 15,4-11-12-15,0 15 1 0,9-4-4 16,-5-7 0-16</inkml:trace>
  <inkml:trace contextRef="#ctx0" brushRef="#br0" timeOffset="11">8422 1668 40 0,'4'4'20'0,"0"7"-17"0,-4-11 31 15,9-4-31-15,7-3 0 16,9-4 1-16,12-8 1 15,5 4-6-15,-9 4 0 16,-4-3 3-16,-13-5 0 16,-16-3-2-16,-16 7 0 15,-13 1-2-15,0 6 1 16,-13 16 0-16,-3 3 1 0,-5 7 0 16,5 12 0-1,-1 3 3-15,5 15 1 0,3-4 1 16,13 4 0-16,13-12 1 15,12-2 0-15,21-5 0 16,20 4 0-16,5-11-3 16,8-7 1-16,8-11-9 15,8-8 0-15,5-7-12 16,-5 0 1-16,-8-11-4 16,-12 7 0-16</inkml:trace>
  <inkml:trace contextRef="#ctx0" brushRef="#br0" timeOffset="12">9101 1591 36 0,'8'-19'18'0,"-3"19"-7"0,-5 0 29 16,-5 0-37-16,1 0 0 15,-8 4 2-15,-9 3 0 16,-12 4-6-16,0 11 1 15,-4 15 5-15,3 4 0 16,5 7-1-16,9 7 1 16,7-7-2-16,9-8 1 15,25-7-1-15,12-3 0 0,8-19-7 16,9-8 0 0,12-14-6-16,5-7 1 0,-9-15-5 15,-5 0 0-15,-7-4-4 16,-9-4 0-16,-4-3 3 15,-4 7 1-15,-4 1 13 32,58-23 1-32,-141 92 6 15,70-48 0-15,-12 15 6 16,0 15 1-16,-8 11 3 16,0 7 0-16,0 4-7 15,3-1 1-15,10-3-3 16,7 1 1-16,9-16-3 15,8-3 0-15,4-12-4 16,4-10 1-16,-4-15-4 16,-8 0 0-16,-4-8-4 15,-1-3 0-15,-3-7-4 16,8-1 0-16,-9-3 0 16,-3 11 1-16,-1 7 2 0,-3 12 1 15,-9 2 1-15,0 12 0 16,0 4-4-16,8 11 1 15</inkml:trace>
  <inkml:trace contextRef="#ctx0" brushRef="#br0" timeOffset="13">10054 1443 60 0,'4'4'30'0,"50"11"-35"0,-30-12 55 15,22 5-50-15,4-1 0 16,16-3-9-16,9 7 0 15,3 0-2-15,-7-4 1 16,-1 8-7-16,-8-8 1 16</inkml:trace>
  <inkml:trace contextRef="#ctx0" brushRef="#br0" timeOffset="14">10397 1178 34 0,'33'-66'17'0,"17"11"-13"0,-37 36 25 16,-1-3-24-16,-8 4 1 15,-12 7 2-15,-9 15 1 16,-3 14-11-16,-14 19 1 16,-11 18 7-16,-9 11 1 15,0 15-2-15,5 4 0 0,3 7-1 16,9 4 0-16,16-4 1 15,17 0 0 1,16-15-2-16,17-11 1 0,17-14-2 16,12-15 1-16,25-15-7 15,8-15 0-15,16-7-11 16,-3-15 1-16,-5-10-7 16,-16-9 0-16</inkml:trace>
  <inkml:trace contextRef="#ctx0" brushRef="#br0" timeOffset="15">10936 1668 45 0,'-29'48'22'0,"-17"22"-28"0,38-48 41 0,4 4-36 16,0-4 0-16,4-4-15 16,8-3 0-16,8 0 12 15,13-15 1-15</inkml:trace>
  <inkml:trace contextRef="#ctx0" brushRef="#br0" timeOffset="16">11106 1480 39 0,'12'-55'19'0,"-8"48"-24"15,-4 7 34-15,0 0-36 16,0 3 1-16,0 1-14 16,0 14 0-16</inkml:trace>
  <inkml:trace contextRef="#ctx0" brushRef="#br0" timeOffset="17">11304 1602 24 0,'4'11'12'0,"-37"29"3"0,21-25 14 16,-5 3-23-16,-3 12 1 15,3 10 4-15,0 1 0 16,17-4-13-16,0-4 0 0,17-4 10 15,8-14 0-15,8 0-4 16,4-8 1-16,9-3-2 16,4-15 0-16,-1-11-2 15,5-8 1-15,-17-3-4 16,-8-4 1-16,-8-3-1 16,-21 3 0-16,-12-4-1 15,-13 1 0-15,-12 10 0 16,-17 16 1-16,-4 6 0 15,-4 1 1-15,8 14-5 16,8 8 1-16,9 7-8 16,12 8 0-16,17 3-2 15,12-8 0-15</inkml:trace>
  <inkml:trace contextRef="#ctx0" brushRef="#br0" timeOffset="18">11776 1569 42 0,'-4'3'21'0,"-16"12"-25"0,15-11 40 15,-3 3-31-15,-4 4 1 0,-1 4 6 16,1 7 1-16,4 4-14 16,-1 7 1-16,1 4 9 15,4-4 1-15,4-4-4 16,4 4 1-16,13-14-5 16,7-5 1-16,14-6-7 15,11-19 1-15,1-4-2 16,0-7 0-16,-5 0-1 15,1-4 0-15,-9 4 1 16,9-4 0-16,-13 8 4 16,-4 3 1-16,-13 8 3 15,-11 14 0-15,-5 8 3 16,-5 14 1-16,-3 8 1 16,0 0 1-16,8 0-2 15,0-4 1-15,16-4-12 16,13-10 1-16,25-5-15 15,8-14 0-15,-4-7-6 0,46-8 1 16</inkml:trace>
  <inkml:trace contextRef="#ctx0" brushRef="#br0" timeOffset="19">4434 1491 1 0,'-8'-7'0'0</inkml:trace>
  <inkml:trace contextRef="#ctx0" brushRef="#br0" timeOffset="20">4620 1119 23 0,'-16'-18'11'0,"36"25"-32"15,-3-3 11-15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47.807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171 435 22 0,'-105'-32'11'0,"41"36"-11"0,59-4 12 15,1-4-13-15,4 0 1 16,0 4 0-16,0 0 0 0,9 0 0 16,4-4 1-16,6 8 0 15,17-8 0-15,15 0 1 16,13-5 0-16,27-15 1 15,32-4 1-15,19-9 0 16,9-4 1-16,23 5-1 16,-5-1 0-16,-4 5-1 15,-24-1 1-15,-22 5-3 16,-27 7 1-16,-24 9-1 16,-22 4 1-16,-32 12-1 15,-46 4 0-15,-37 13 0 16,-32 7 0-16,-36 21-1 15,-27 8 1-15,-10 0-1 16,9 8 0-16,10-8 0 16,22-5 1-16,33-11-1 0,27-4 1 15,27-9 1-15,46-8 0 16,36-16 1-16,56-12 0 16,40-8 0-16,38-17 1 15,35-7-1-15,24-13 0 16,18-4-2-16,4 8 0 15,-13-3 0-15,-14 11 0 16,-27 8-1-16,-37 9 0 16,-46 8 0-16,-36 4 0 15,-42 12 0-15,-49 4 0 16,-51 28 0-16,-46 13 0 0,-36 4 0 16,-10 12 0-16,10-13 0 15,18 5 0-15,23-8-1 16,27-5 1-16,28-11 0 15,45-9 1-15,46-24 0 16,64-12 1-16,65-17-1 16,63-15 1-16,59-21 0 15,28 4 1-15,19-5-2 16,-24 22 0-16,-27 3-1 16,-59 17 1-16,-56 11-1 15,-58 13 0-15,-65 12 0 16,-64 13 0-16,-73 19 0 15,-63 17 0-15,-56 12 0 16,-32 0 0-16,-13-4 0 16,31-8 1-16,28 0-1 15,32-8 0-15,50-12-1 16,46-13 1-16,51-12 0 0,68-24 1 16,63 4-1-16,74-21 0 15,65-11 0-15,67-1 0 16,28-12 0-16,9 0 0 15,-9-8 0-15,-18 9 0 16,-46-1 0-16,-36 12 1 16,-56 13-1-16,-49 7 0 15,-61 13-1-15,-58 4 1 16,-51 20 0-16,-55 21 0 0,-50 16-1 16,-32 4 1-16,0-4 0 15,14-5 0-15,22-3-1 16,33-8 0-16,45-13 0 15,46-4 1-15,64-20-1 16,69-20 1-16,73-13 0 16,91-23 0-16,64-22 1 15,37 5 0-15,13 0-1 16,-18 4 1-16,-22 20 0 16,-60 5 0-16,-60 7-1 15,-73 13 1-15,-59 11-1 16,-68 13 0-16,-61 8-1 15,-67 13 1-15,-56 7-1 16,-59 9 1-16,-32 20-1 16,-4 0 1-16,-1 4-1 15,9-5 1-15,42-7-1 16,41-12 1-16,36-5 0 0,51-7 0 16,55-21 0-16,72-12 1 15,61-13-1-15,63-11 1 16,36-13-1-16,47-8 1 15,9 0-1-15,8 9 1 16,-40 11-1-16,-28 5 1 16,-55 7-2-16,-45 9 1 15,-60 12 0-15,-64 4 0 16,-68 17-1-16,-60 15 1 16,-59 9-1-16,-28 12 1 15,5 4 0-15,4-8 0 0,23-5-1 16,42-3 1-16,36-16 0 15,46-5 0-15,59-12 1 16,64-12 0-16,69-12 0 16,82-8 1-16,64-13-1 15,41-8 1-15,14-3-1 16,4-9 1-16,-31 4-2 16,-28 9 1-16,-60 7-1 15,-54 9 1-15,-51 7-1 16,-45 9 0-16,-78 8-1 15,-73 8 1-15,-60 17-1 16,-49 7 0-16,-24 17-1 16,-9-4 1-16,5-5 0 15,22-3 1-15,42-9-1 16,36-3 1-16,46-13 0 16,60-8 1-16,58-4 0 0,79-12 0 15,59-4 0-15,59-17 0 16,42 1 0-16,27-9 0 15,0 0-1-15,-9-3 1 16,-27 15-1-16,-33 9 0 16,-59 4-1-16,-50 3 1 15,-37 9-1-15,-69 8 1 16,-54 9 0-16,-50 7 0 16,-42 4-1-16,-9 9 1 15,-9 3 0-15,9-3 0 0,19-9 0 16,26 1 1-16,24-13-1 15,46 0 1-15,54-4 0 16,46-8 0-16,64-4 0 16,41-8 0-16,32-4 0 15,-4 8 0 1,77-9-1 0,-64 1 1-16,-63 12-4 15,-47 4 1-15,-45 0-8 16,-55 4 1-16,-41 12-8 15,-55-36 1-15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53.67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1043 453 11 0,'-46'9'5'0,"-55"-1"-5"0,74-8 6 15,-10 4-8-15,-4 4 1 0,-5 0 1 16,-9 0 0-16,-4 12 2 16,-5 5 1-16,0 7 0 15,-14 5 0-15,-4 4 1 16,-5-5 1-16,9 1-1 16,10-5 1-16,13-3-1 15,14-1 1-15,18-12-1 16,23-3 1-16,23-5 0 15,41-8 0-15,18-12-1 16,46-13 1-16,32-15-1 16,28-21 1-16,27 0-2 15,13-17 0-15,10 9-1 16,-5 12 1-16,-18 0-1 16,-32 9 1-16,-37 7-3 15,-36 17 1-15,-42 12-1 16,-45 12 1-16,-55 12-1 0,-64 24 1 15,-41 29-1-15,-50 17 1 16,-24 11-1-16,-13 9 1 16,23-21-1-16,41-8 1 15,37-8-1-15,50-16 0 16,50-17 0-16,59-19 0 16,60-13 1-16,69-25 0 15,59-20 0-15,59-28 1 16,42-12 0-16,18-8 1 15,9-1-1-15,-23 25 0 16,-23 4-1-16,-54 20 0 0,-56 17-1 16,-63 12 1-16,-51 7-1 15,-73 30 0-15,-73 44 0 16,-82 28 1-16,-73 25-1 16,-74 32 0-16,-45 29 0 15,-23 16 0-15,9-24-1 16,54-8 0-16,51-25-1 15,55-29 1-15,64-27 0 16,64-50 0-16,55-24 1 16,78-32 0-16,77-41 1 15,96-37 0-15,65-36 0 16,59-12 0-16,27-9 0 16,0-3 1-16,-46 11-1 15,-63 25 0-15,-69 29-1 16,-64 24 0-16,-60 32-1 0,-77 29 1 15,-87 44-1-15,-92 46 0 16,-82 31 0-16,-87 46 0 16,-36 32 0-16,-14 12 0 15,23 0 0-15,41-8 1 16,73-16-1-16,73-41 1 16,60-37 0-16,86-27 1 15,83-46 0-15,87-40 0 16,87-62 0-16,114-35 0 15,105-54 2-15,91-48 0 16,42-1-1-16,-1-15 0 0,-31 11-1 16,-73 41 1-16,-79 29-1 15,-95 40 1-15,-92 33-3 16,-100 40 1-16,-101 25-1 16,-96 41 0-16,-132 56-1 15,-129 49 1-15,-104 61-1 16,-65 53 0-16,-36 16 0 15,-14 37 0-15,37-8 1 16,59-9 0-16,82-32 0 16,83-37 1-16,91-48 0 15,82-45 0-15,88-49 0 16,81-44 1-16,106-58 1 16,128-77 1-16,132-52-1 15,105-57 1-15,65-29-1 16,54-8 1-16,-13 4-1 15,-42 20 0-15,-68 45-2 16,-77 37 1-16,-111 36-1 0,-91 37 1 16,-91 37-2-16,-101 32 1 15,-105 48-1-15,-138 74 1 16,-136 45-2-16,-110 68 0 16,-65 29-1-16,-17 33 1 15,9 8 0-15,17 4 0 16,61-25-1-16,91-52 1 15,82-41 1-15,87-53 0 16,87-45 2-16,91-44 1 0,92-57 0 16,123-74 1-16,146-72 0 15,124-74 0-15,146-52 0 16,97-58 1-16,35 9-2 16,-3-4 0-16,-47 40-2 15,-77 37 1-15,-110 53-1 16,-128 36 1-16,-114 57-2 15,-211 90 0 1,-123 44 0-16,-155 53 0 16,-161 82 0-16,-136 48 0 15,-124 85 0-15,-69 38-1 16,-23 47 0-16,28 9 1 16,55-24 0-16,78-25-1 15,113-48 1-15,93-49 0 16,109-62 1-16,86-52 1 15,97-61 1-15,92-57-1 0,109-77 0 16,146-81 1-16,147-78 1 16,150-81-1-16,138-57 0 15,86-52-1-15,33 23 1 16,31-3-2-16,-54 52 1 16,-92 33-1-16,-105 53 0 15,-141 86 0-15,-134 56 0 16,-113 28-2-16,-124 49 1 15,-124 54-1-15,-136 60 1 16,-156 61-1-16,-169 81 1 16,-129 61-1-16,-113 86 1 0,-65 56-1 15,1 17 0-15,63-4 0 16,74-41 0-16,105-24 0 16,95-66 0-16,116-64 0 15,118-69 1-15,109-74 1 16,102-52 0-16,99-74 2 15,120-77 0-15,137-73 0 16,137-69 1-16,151-81-1 16,91-29 1-16,78-40-1 15,65-1 1-15,3 5-3 16,-54 61 1-16,-64 24-1 16,-119 53 0-16,-124 77 0 15,-132 57 0-15,-110 36-1 16,-219 82-1-1,-142 61 1-15,-160 56 0 16,-160 86 0-16,-146 65 0 0,-97 69 1 16,-45 25 0-16,9 20 0 15,37-17 0-15,77-19 0 16,101-50 0-16,105-56 0 16,110-58-1-16,82-48 1 15,74-45 1-15,90-52 0 16,120-62 0-16,141-93 1 15,170-77-1-15,150-69 1 16,142-70-1-16,87-11 1 0,41-1-1 16,-32 29 0-16,-27 40-1 15,-115 37 0-15,-127 57 0 16,-120 49 0-16,-127 52-1 16,-120 42 0-16,-118 52 0 15,-115 44 0 1,-658 253 0-1,-4 24 0-15,18-4 0 16,31 4 0-16,74-12 0 16,96-29 1-16,87-36 0 15,114-53 0-15,101-49 0 16,91-44 1-16,96-70 0 16,101-44 0-16,132-57 1 15,142-65 0-15,137-53-1 16,97-41 0-16,72-20 0 15,32 16 0-15,-54 25-1 0,-83 20 0 16,-96 49 0 0,-123 40 0-16,-105 33-1 0,-97 41 0 15,-114 44 0-15,-109 29 0 16,-133 32 0-16,-142 65 0 16,-100 49 0-16,-60 16 0 15,-23 37 0-15,19-8 1 16,55-4-1-16,77-17 1 15,78-40 0-15,91-41 0 16,78-45 1-16,87-40 0 16,96-45 0-16,115-65 0 0,132-53 0 15,146-60 1-15,101-30 0 16,86-27 0-16,24-9-2 16,-28 33 1-16,-73 32-1 15,-115 41 0-15,-118 40-1 16,-105 38 0-16,-120 35 0 15,-113 37 0-15,-129 54 0 16,-159 56 0-16,-138 52-1 16,-64 54 1-16,0 8 0 15,28 4 1-15,68-9 0 16,83-40 0-16,72-28-1 16,88-41 1-16,77-33 1 15,83-36 1-15,95-40-1 16,120-54 1-16,141-65-1 15,124-32 0-15,127-53 1 16,-196 70 0-16,325-107-2 0,-256 78 1 16,123-5-1-16,-147 46 0 15,-122 27-1-15,-106 34 0 16,-114 36 0-16,-96 20 0 16,-119 41-1-16,-124 48 1 15,-104 25 0-15,-56 21 0 16,-18 35 1-16,23-11 0 15,60-12-1-15,63-33 1 16,79-29 0-16,68-28 1 16,73-28-1-16,105-33 1 15,123-53 0-15,161-56 0 0,141-38 0 16,97-23 0 0,49-13-1-16,-31 17 0 0,-64 24 0 15,-92 36 1-15,-92 29-2 16,-99 20 1-16,-97 17-2 15,-101 32 1-15,-100 24-1 16,-109 41 1-16,-138 33-1 16,-101 28 1-16,-27 28 0 15,5 5 1-15,32 3 0 16,40-24 1-16,74-20-1 16,83-28 0-16,81-30 1 15,101-35 0-15,97-25-1 16,122-41 1-16,133-52 0 15,142-37 0-15,92-8 0 16,36-9 0-16,-23 5 0 16,-60 28 0-16,-91 17-1 15,-95 28 0-15,-102 20-1 0,-86 24 0 16,-96 17 0-16,-106 33 0 16,-109 23-1-16,-119 26 1 15,-82 19 0-15,-42 17 0 16,10 8 1-16,36 4 0 15,60-9 0-15,59-27 0 16,73-25 0 0,147-45 1-16,104-28 1 15,125-45-1-15,131-33 0 0,102-15 0 16,59-9 1-16,-14 8-2 16,-32 13 1-16,-83 20-1 15,-90 12 0-15,-83 28-1 16,-87 17 1-16,-91 24 0 15,-97 25 0-15,-100 15 0 16,-91 17 0-16,-55 21 0 16,-32 11 0-16,27 9 0 15,23-4 1-15,60-21 0 16,63-16 0-16,65-20 0 16,91-21 0-16,82-32 0 15,115-33 1-15,109-28-1 16,124-12 0-16,73-25-1 15,50 5 1-15,-5 7-1 16,-31 9 0-16,-87 24-1 16,-96 0 1-16,-92 36-2 0,-82 25 1 15,-96 13-1-15,-101 11 1 16,-109 21-1-16,-87 12 0 16,-78 20 0-16,-23 8 1 15,0 17 1-15,1 3 0 16,54-11 0-16,78-25 0 15,68-16 1-15,83-25 0 16,91-24-1-16,96-32 1 16,128-29-1-16,110-28 1 15,114-9-1-15,65-12 1 16,35 5-1-16,-36 7 0 16,-68 25 0-16,-83 8 0 0,-104 29-1 15,-88 12 1-15,-100 20-1 16,-101 12 0-16,-105 16 0 15,-115 29 0-15,-99 8 0 16,-61 16 1-16,-8 13-1 16,8 24 1-16,42-21-1 15,50-11 1-15,78-21 0 16,64-17 0-16,78-15 0 16,81-17 0-16,93-20 0 15,104-24 1-15,133-25 0 16,110-16 0-16,77-4-1 15,24-1 1-15,-33 13-1 16,-59 25 1-16,-69 7-1 16,-100 9 0-16,-82 12-2 15,-102 12 1-15,-95 8 0 16,-96 17 0-16,-114 28 0 16,-92 16 0-16,-46 16 0 0,-18 9 1 15,5-17 0-15,41 4 1 16,59-12-1-16,69-16 1 15,68-16 0-15,65-21 1 16,100-16-1-16,82-20 1 16,115-4-1-16,104-21 1 15,88-12-1-15,68-8 0 16,-18 0-1-16,-37 13 1 16,-59 7-1-16,-114 8 0 15,-37 5-1-15,-87 20 0 0,-82 12-1 16,-78 4 1-16,-82 12 0 15,-69 9 0-15,-63 7-1 16,-33 13 1-16,-18 4 1 16,36-12 1-16,24-1-1 15,40-3 0-15,56-13 0 16,54-7 0-16,64-9-1 16,64-8 1-16,74 0 0 15,63-8 0-15,69-5-1 16,32-7 1-16,14 0 0 15,-27 8 0-15,-42-1 0 16,-41 5 1-16,-46-4-2 16,-41 4 1-16,-36 4-1 15,-42-4 0-15,-45 0 0 16,-37-1 0-16,-46 9-1 0,-40-4 1 16,-28 4 0-16,-33 4 1 15,-17 5 0-15,-23 3 0 16,-5 4 0-16,0-4 0 15,-5 4 0-15,15-7 1 16,17-5-1-16,-8 4 0 16,4-4 0-16,4 0 0 15,-22-4-1-15,-5 4 1 16,-9-12 0-16,-14 0 0 16,-13-9 0-16,-24-3 0 15,-22-4 1-15,-23-1 0 0,-5-7 0 16,-13-9 0-16,-5 1-1 15,-18-1 1-15,-9 0-1 16,13 5 1-16,-13 7-1 16,18 5 0-16,0-1 0 15,4 5 0-15,19 0 0 16,18 4 1-16,9 3-1 16,10 9 0-16,22 4 0 15,0 8 0-15,5 5-1 16,-18 15 1-16,8 9 0 15,6-1 0-15,12 5 0 16,1-5 0-16,-9 5 0 16,0-4 0-16,0-9 0 15,18 13 1-15,-4-9-1 16,8 1 0-16,1-9 0 16,4 1 1-16,10-1-1 0,-1-4 1 15,23-3-1-15,0-5 1 16,28 0-1-16,9-8 0 15,32-4 0-15,18-4 1 16,23 0-1-16,27-4 1 16,19 0-1-16,18-1 0 15,18 5 1-15,19 0 0 16,22 0-1-16,24 0 1 16,35 0-1-16,33 0 1 15,37 0-1-15,27 4 0 0,36 4-1 16,33 0 1-16,36-4 0 15,41 0 1-15,23-4-1 16,27 4 1-16,1 0-1 16,13 4 0-16,-14 0 0 15,5 8 0-15,0 1 0 16,-9 11 0-16,-4-4 0 16,-15 5 0-16,1-1 0 15,-96-8 1-15,109 17-1 16,-14-9 0-16,-26 17 0 15,-24-5 1-15,-55 1-7 16,-36 0 1-16,-23-1-6 16,-22 1 0-16,-15-5-5 15,0 5 1-15,1-9-3 16,4 1 0-16,-14-5 3 0,-4-4 0 16,-5-3 0-1,-78 56 15 1,83-110-5-16,14 49 0 15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7.7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3FF3858-EC81-41FF-A084-52B6109704AF}" emma:medium="tactile" emma:mode="ink">
          <msink:context xmlns:msink="http://schemas.microsoft.com/ink/2010/main" type="writingRegion" rotatedBoundingBox="18025,4763 27319,4607 27345,6121 18050,6277"/>
        </emma:interpretation>
      </emma:emma>
    </inkml:annotationXML>
    <inkml:traceGroup>
      <inkml:annotationXML>
        <emma:emma xmlns:emma="http://www.w3.org/2003/04/emma" version="1.0">
          <emma:interpretation id="{FFBC0083-7C36-45F5-BCC9-E3BFC0BB675F}" emma:medium="tactile" emma:mode="ink">
            <msink:context xmlns:msink="http://schemas.microsoft.com/ink/2010/main" type="paragraph" rotatedBoundingBox="19340,4884 23160,4913 23157,5335 19336,53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0AB5E-4EB4-45D1-BE66-F945D901A3BD}" emma:medium="tactile" emma:mode="ink">
              <msink:context xmlns:msink="http://schemas.microsoft.com/ink/2010/main" type="line" rotatedBoundingBox="19340,4884 23160,4913 23157,5335 19336,5306"/>
            </emma:interpretation>
          </emma:emma>
        </inkml:annotationXML>
        <inkml:traceGroup>
          <inkml:annotationXML>
            <emma:emma xmlns:emma="http://www.w3.org/2003/04/emma" version="1.0">
              <emma:interpretation id="{52C4269A-AB91-4092-8B04-7C7EE5A2CE1B}" emma:medium="tactile" emma:mode="ink">
                <msink:context xmlns:msink="http://schemas.microsoft.com/ink/2010/main" type="inkWord" rotatedBoundingBox="19340,4892 19536,4893 19532,5307 19336,5306"/>
              </emma:interpretation>
            </emma:emma>
          </inkml:annotationXML>
          <inkml:trace contextRef="#ctx0" brushRef="#br0">653-867 19 0,'-36'4'9'0,"13"16"-16"0,18-16 9 0,1 0-3 16,-1-4 1-16,5 4 2 15,-4-4 1-15,4 4-1 16,0-4 0-16,0 0 2 16,0 5 1-16,0 3 2 15,-5 8 0-15,0 12 0 16,1 9 0-16,-1 4-2 15,1 11 0-15,-1-7-2 16,5-8 1-16,0-1-6 16,0-11 0-16,5-1-8 15,-1-20 1-15,1 0-2 16,4-12 0-16</inkml:trace>
          <inkml:trace contextRef="#ctx0" brushRef="#br0" timeOffset="150.4394">731-839 35 0,'9'37'17'0,"-4"40"-21"0,-10-53 35 15,-9 21-32-15,-4 0 1 16,4 0-12-16,1-5 1 16,8 5 7-16,5-17 0 15</inkml:trace>
        </inkml:traceGroup>
        <inkml:traceGroup>
          <inkml:annotationXML>
            <emma:emma xmlns:emma="http://www.w3.org/2003/04/emma" version="1.0">
              <emma:interpretation id="{CDDC5CFF-B538-44C1-96EA-DF3848F3E2FF}" emma:medium="tactile" emma:mode="ink">
                <msink:context xmlns:msink="http://schemas.microsoft.com/ink/2010/main" type="inkWord" rotatedBoundingBox="22854,4911 23160,4913 23157,5285 22852,5282"/>
              </emma:interpretation>
            </emma:emma>
          </inkml:annotationXML>
          <inkml:trace contextRef="#ctx0" brushRef="#br0" timeOffset="976.3151">4069-737 39 0,'-5'8'19'0,"23"12"-28"0,-13-7 35 15,-5 3-26-15,0 8 0 16,0 9 0-16,0 3 0 15,-5-7-2-15,5-1 0 16,0-3-5-16,0-9 0 16,-4-4-2-16,13-12 0 15</inkml:trace>
          <inkml:trace contextRef="#ctx0" brushRef="#br0" timeOffset="1110.6706">4293-843 28 0,'23'-4'14'0,"9"33"-11"16,-23-17 26-16,4 12-29 15,-13 9 0-15,-4-1-1 16,-10 13 1-16,0 0-3 16,1-9 1-16,-1 5-7 15,5-1 0-15</inkml:trace>
        </inkml:traceGroup>
      </inkml:traceGroup>
    </inkml:traceGroup>
    <inkml:traceGroup>
      <inkml:annotationXML>
        <emma:emma xmlns:emma="http://www.w3.org/2003/04/emma" version="1.0">
          <emma:interpretation id="{B4D98C93-CE91-4E77-AA52-D68BCBF251B7}" emma:medium="tactile" emma:mode="ink">
            <msink:context xmlns:msink="http://schemas.microsoft.com/ink/2010/main" type="paragraph" rotatedBoundingBox="18025,4763 27319,4607 27345,6121 18050,6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219480-F7D0-4033-B33B-653FFB020D8B}" emma:medium="tactile" emma:mode="ink">
              <msink:context xmlns:msink="http://schemas.microsoft.com/ink/2010/main" type="inkBullet" rotatedBoundingBox="18040,5628 19480,5604 19484,5875 18044,5899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 timeOffset="-16048.9697">-723 104 25 0,'-18'0'12'0,"13"-4"-8"0,5 4 16 15,0 0-20-15,0 0 0 16,0 4 0-16,5 0 1 15,4-4-1-15,0 4 1 16,5-4 1-16,0 4 1 16,4 0 0-16,0 0 1 0,5 0 1 15,4 5 1-15,15-9 0 16,8-4 1-16,9-1-2 16,1-7 1-16,4-4-2 15,4 0 1-15,6-5-2 16,8 9 1-16,-4 4-1 15,-1 0 1-15,1 4-1 16,-5-4 1-16,-4 0 0 16,-14 4 0-16,-1-9 0 15,1-3 1-15,0-4-1 16,-5 0 1-16,-8 7-2 16,-10 1 1-16,-5 4-1 15,-9-4 1-15,-9 8-8 16,-9 4 0-16,0-8-14 15,10-5 0-15,-1-3-5 16,0 4 1-16</inkml:trace>
        <inkml:trace contextRef="#ctx0" brushRef="#br0" timeOffset="-17639.8975">0 55 63 0,'0'0'31'0,"50"-8"-17"0,-32 8 31 0,5 4-42 16,4 0 1-16,15-4 1 15,8 0 0-15,5 0-7 16,-5-8 1-16,0-4 4 16,1 0 0-16,-6 4-2 15,1 0 1-15,-9-1-2 16,-5 9 1-16,-10 5-1 15,-8-1 0-15,-5 0-9 16,-4-4 0-16,-5 0-10 16,9-4 0-16,0 4-4 15,-13 0 1-15</inkml:trace>
      </inkml:traceGroup>
      <inkml:traceGroup>
        <inkml:annotationXML>
          <emma:emma xmlns:emma="http://www.w3.org/2003/04/emma" version="1.0">
            <emma:interpretation id="{C9649BC2-282D-47F6-910D-779B7A14BC3F}" emma:medium="tactile" emma:mode="ink">
              <msink:context xmlns:msink="http://schemas.microsoft.com/ink/2010/main" type="line" rotatedBoundingBox="20019,4730 27319,4607 27345,6121 20045,6244"/>
            </emma:interpretation>
          </emma:emma>
        </inkml:annotationXML>
        <inkml:traceGroup>
          <inkml:annotationXML>
            <emma:emma xmlns:emma="http://www.w3.org/2003/04/emma" version="1.0">
              <emma:interpretation id="{71D91AAB-A6CC-4800-8D10-ACEB60D6914B}" emma:medium="tactile" emma:mode="ink">
                <msink:context xmlns:msink="http://schemas.microsoft.com/ink/2010/main" type="inkWord" rotatedBoundingBox="20030,5367 22651,5323 22663,6086 20043,6129"/>
              </emma:interpretation>
            </emma:emma>
          </inkml:annotationXML>
          <inkml:trace contextRef="#ctx0" brushRef="#br0" timeOffset="-15433.5261">1325-335 31 0,'-18'-8'15'0,"-5"24"-12"0,19-3 18 16,-5 11-21-16,-1 25 1 16,6 8 0-16,-1 16 1 15,1 16-2-15,4-4 0 16,4-7 3-16,10-13 1 15,13-17 0-15,15-19 1 16,8-21 0-16,5-20 0 16,4-21 0-16,1-19 0 15,-10-18-3-15,0-7 1 16,-13-4-2-16,-5-4 0 0,-14 16-1 16,-9 8 1-16,-4 12-6 15,-10 8 1-15,-4 13-9 16,4 11 1-16,10 13-3 15,4 12 1-15</inkml:trace>
          <inkml:trace contextRef="#ctx0" brushRef="#br0" timeOffset="-15073.4323">2492-359 42 0,'-13'-33'21'0,"-65"13"-26"16,55 20 40-16,-9 8-34 15,-9 12 0-15,-9 9 0 16,4 3 1-16,5 13-3 0,13 4 1 16,10 4 1-16,18-9 0 15,14 5 0-15,13-4 0 16,10 0 0-16,4-1 1 15,14-7-1-15,-5-1 1 16,-4-3-1-16,-5-5 1 16,-18-7-1-16,-19-1 1 15,-22 4 0-15,-19 1 0 0,-17-1 0 16,-15-8 0-16,0-11-5 16,10-10 1-16,4-3-10 15,14-20 0-15,18 8-3 16,18-1 0-16</inkml:trace>
          <inkml:trace contextRef="#ctx0" brushRef="#br0" timeOffset="-14698.4708">2638 92 46 0,'18'0'23'0,"32"-12"-31"16,-27 0 43-16,9-13-35 15,5-15 1-15,4-9-1 16,4 0 1-16,-8-8-1 16,-5 4 1-16,-14 9 0 15,-9 3 0-15,-18 17 0 16,-9 11 0-16,-19 17 0 0,-8 17 0 16,-1 15-1-16,5 21 1 15,-5 12-2-15,5 13 1 16,4-9 2-16,15 4 0 15,12-4 1-15,15-8 1 16,4-12 1-16,9-4 0 31,56-37 0-31,-6-12 1 16,-4-12-3-16,-4 0 1 0,-6-1-5 16,-3-11 0-16,-6-5-14 15,6 9 0-15,-15-8-3 16,-4-1 0-16</inkml:trace>
          <inkml:trace contextRef="#ctx0" brushRef="#br0" timeOffset="-14277.4907">3438 263 42 0,'-9'4'21'0,"-10"-33"-17"0,15 17 34 16,-1-8-37-16,1-9 1 16,-1 1 1-16,0-1 1 15,1 5-5-15,-1-9 1 16,5 1 2-16,0-9 1 16,9-3-2-16,10 3 1 15,4-12-1-15,13 0 1 0,1 5-1 16,-1 7 1-16,5 12-2 15,1 13 0-15,-1 12-9 16,14 8 1-16,9 0-8 16,18 0 1-16</inkml:trace>
        </inkml:traceGroup>
        <inkml:traceGroup>
          <inkml:annotationXML>
            <emma:emma xmlns:emma="http://www.w3.org/2003/04/emma" version="1.0">
              <emma:interpretation id="{6101D8CE-4A45-4C56-918B-83458182DB80}" emma:medium="tactile" emma:mode="ink">
                <msink:context xmlns:msink="http://schemas.microsoft.com/ink/2010/main" type="inkWord" rotatedBoundingBox="24478,4655 27319,4607 27345,6121 24503,6169"/>
              </emma:interpretation>
            </emma:emma>
          </inkml:annotationXML>
          <inkml:trace contextRef="#ctx0" brushRef="#br0" timeOffset="-12640.8725">6826 76 45 0,'4'-25'22'0,"42"-36"-22"0,-37 41 45 16,9-13-42-16,14 1 1 0,23-9 2 15,5 9 0-15,-1 7-7 16,-4 21 0-16,-9 8 5 16,-10 21 1-16,-8 11-3 15,-15 17 1-15,-13 4-1 16,-23-4 0-16,-22 4-1 16,-10 0 0-16,0-4 0 15,-14-13 0-15,1-15-3 16,-1-17 0-16,19-8-4 15,13-25 0-15,24-15-5 16,13-21 1-16,23-21-4 16,9-11 0-16,18-13-3 15,23 1 1-15</inkml:trace>
          <inkml:trace contextRef="#ctx0" brushRef="#br0" timeOffset="-12430.8473">7621-1042 31 0,'59'-61'15'0,"-4"29"-7"16,-41 28 26-16,0 8-29 0,-5 8 1 15,-4 12 3-15,-5 13 0 16,-5 20-10-16,-4 24 0 16,-14 25 9-16,0 7 0 15,-4 26-1-15,-15 11 0 16,-12 4-3-16,8-11 1 16,9-13-3-16,10-29 0 15,9-24-11-15,13-24 0 16,19-32-9-16,9-25 0 0,13-13-2 15,10-19 0-15</inkml:trace>
          <inkml:trace contextRef="#ctx0" brushRef="#br0" timeOffset="-12071.1463">7918 27 40 0,'-9'36'20'0,"18"1"-24"15,0-29 38-15,10 0-33 16,8-4 0-16,10-4 1 16,13-12 1-16,9 0-4 15,1-12 0-15,-5-5 2 16,0-7 0-16,-14-9-1 16,-9 8 1-16,-19-3-1 15,-3 3 1-15,-20 9 0 0,1 11 0 16,-23 9 0-1,-13 4 0-15,-15 25 1 0,1 15 1 16,-1 9 0-16,1 16 1 16,4-4 2-16,14 4 1 15,13 4 2-15,19 4 0 16,18-12-1-16,23-5 1 16,23-15-6-16,18-21 0 15,23-16-18-15,28-16 1 16,4-8-7-16,-9-9 0 15</inkml:trace>
          <inkml:trace contextRef="#ctx0" brushRef="#br0" timeOffset="-13016.8249">6181-290 16 0,'-5'-12'8'0,"1"-9"-2"0,4 21-2 16,0-4-4-16,-5 4 1 16,-4 0 1-16,0 4 1 15,-5 0-2-15,5 1 0 16,-5-1 3-16,5-4 1 16,0 0-1-16,0 0 1 15,0 0 0-15,-5 0 0 16,-4 4-2-16,-1 4 1 0,-3 4-2 15,-6 0 1-15,-4-4 0 16,0 13 1-16,0 7 0 16,0 13 1-16,0 7 0 15,0 17 0-15,0 5 0 16,9-9 0-16,10-5-2 16,8-3 0-16,14-8-1 15,14-17 0-15,9-11-1 16,5-17 0-16,4-8-2 15,9-13 1-15,0-11-2 16,-4-1 0-16,-5-3-3 16,-4-5 1-16,-5 0-2 15,-9 5 1-15,-5 11 0 16,-4 9 1-16,-1 16 1 16,-4 8 1-16,-4 13 1 15,-10 11 0-15,5 1 1 16,0 3 0-16,10-3 1 0,-6-9 0 15,10-4 2-15,4-3 0 16,10-5 0-16,8-4 0 16,10-4 0-16,0 4 0 15,4-8-1-15,-4-12 0 16,-1-12-2-16,1-9 1 16,0 5-1-16,-5-5 0 15,-4-3 0-15,-10 3 0 16,-4-4 0-16,-9 5 0 0,-5-1 0 15,-14-3 1 1,-9 7-2-16,-4-3 1 0,-5-5-1 16,-4 5 1-16,-1 3-1 15,-4 5 1-15,-4 12-1 16,-1 4 0-16,-4 16 0 16,-5 8 1-16,1 8-1 15,3 5 1-15,1 7-1 16,0 1 0-16,9-9 0 15,5-7 1-15,8-1-4 16,10-12 0-16,14-8-8 16,13-4 0-16,14 0-1 15,9-12 1-15</inkml:trace>
        </inkml:traceGroup>
      </inkml:traceGroup>
    </inkml:traceGroup>
  </inkml:traceGroup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0.19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599A3C-27C2-47C9-A38F-2D77FF1057D1}" emma:medium="tactile" emma:mode="ink">
          <msink:context xmlns:msink="http://schemas.microsoft.com/ink/2010/main" type="writingRegion" rotatedBoundingBox="26686,9208 30965,8762 31491,13809 27212,14255"/>
        </emma:interpretation>
      </emma:emma>
    </inkml:annotationXML>
    <inkml:traceGroup>
      <inkml:annotationXML>
        <emma:emma xmlns:emma="http://www.w3.org/2003/04/emma" version="1.0">
          <emma:interpretation id="{B66FB1C1-DFFF-43B0-8606-B06AD2892836}" emma:medium="tactile" emma:mode="ink">
            <msink:context xmlns:msink="http://schemas.microsoft.com/ink/2010/main" type="paragraph" rotatedBoundingBox="26686,9208 30965,8762 31401,12938 27121,13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29F707-CDBE-4143-AADD-4418938CBC6A}" emma:medium="tactile" emma:mode="ink">
              <msink:context xmlns:msink="http://schemas.microsoft.com/ink/2010/main" type="inkBullet" rotatedBoundingBox="26686,9208 27207,9154 27643,13330 27121,1338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12 60 31 0,'-14'-20'15'0,"14"-9"-11"16,5 21 16-16,-5 8-19 15,4-4 0-15,-4 4 2 16,0 0 1-16,5 4-3 16,-5 4 0-16,4 0 4 15,1 0 1-15,9 5 0 16,-1-5 0-16,24-4-1 16,4-4 1-16,14 0-2 0,0 0 0 15,-5 0-3-15,-4 0 1 16,0 0-9-16,-5 0 1 15,-5 4-10-15,-8-8 1 16</inkml:trace>
      </inkml:traceGroup>
      <inkml:traceGroup>
        <inkml:annotationXML>
          <emma:emma xmlns:emma="http://www.w3.org/2003/04/emma" version="1.0">
            <emma:interpretation id="{F7F0CF7E-4413-4B90-9F76-B747DE5D62CB}" emma:medium="tactile" emma:mode="ink">
              <msink:context xmlns:msink="http://schemas.microsoft.com/ink/2010/main" type="line" rotatedBoundingBox="27831,11616 31226,11262 31366,12603 27971,12957"/>
            </emma:interpretation>
          </emma:emma>
        </inkml:annotationXML>
        <inkml:traceGroup>
          <inkml:annotationXML>
            <emma:emma xmlns:emma="http://www.w3.org/2003/04/emma" version="1.0">
              <emma:interpretation id="{3D89850B-7D3B-412D-BEC7-466E0422506A}" emma:medium="tactile" emma:mode="ink">
                <msink:context xmlns:msink="http://schemas.microsoft.com/ink/2010/main" type="inkWord" rotatedBoundingBox="27831,11616 28165,11581 28199,11901 27865,11936"/>
              </emma:interpretation>
            </emma:emma>
          </inkml:annotationXML>
          <inkml:trace contextRef="#ctx0" brushRef="#br0" timeOffset="9683.4805">753-1651 33 0,'0'-4'16'0,"0"4"-10"0,0 4 16 16,0 8-21-16,0 17 1 15,-5 3 0-15,5 5 0 16,0 3-4-16,0 5 1 16,0-4-1-16,0-9 0 15,0-7-3-15,0-13 0 16,0-12-6-16,5-12 1 0</inkml:trace>
          <inkml:trace contextRef="#ctx0" brushRef="#br0" timeOffset="9819.0577">1045-1700 38 0,'5'12'19'0,"-10"17"-22"16,1-13 35-16,-1 13-32 15,-4-5 1-15,-5 4-9 16,-9 5 0-16,5-1 1 16,-5 5 0-16</inkml:trace>
        </inkml:traceGroup>
        <inkml:traceGroup>
          <inkml:annotationXML>
            <emma:emma xmlns:emma="http://www.w3.org/2003/04/emma" version="1.0">
              <emma:interpretation id="{32ED305B-A80D-4C05-B626-BBED670029AC}" emma:medium="tactile" emma:mode="ink">
                <msink:context xmlns:msink="http://schemas.microsoft.com/ink/2010/main" type="inkWord" rotatedBoundingBox="28317,12139 30622,11899 30703,12672 28398,12912"/>
              </emma:interpretation>
            </emma:emma>
          </inkml:annotationXML>
          <inkml:trace contextRef="#ctx0" brushRef="#br0" timeOffset="1171.4388">1452-1094 34 0,'0'-41'17'0,"-5"9"-10"15,5 32 18-15,-9 0-23 16,-4 8 1-16,-10 12 2 15,-5 8 1-15,1 5-7 16,-5 16 1-16,4 4 4 16,6-1 1-16,3 9-1 15,15 0 0-15,4-8-1 16,18-8 0-16,9-13 0 16,5-7 0-16,0-21-2 15,19-16 1-15,-1-17-1 16,5 13 0-16,-5-4-1 0,-4-1 1 15,-14 5-1-15,4 4 1 16,-13-4-6-16,-4 7 0 16,-6-7-9-16,6-4 0 15,-10-13-3-15,-9-7 1 16</inkml:trace>
          <inkml:trace contextRef="#ctx0" brushRef="#br0" timeOffset="2236.6661">1777-1188 26 0,'-14'8'13'0,"14"-8"-3"15,0 4 12-15,0 13-19 16,0 7 0-16,-5 13 1 16,-4-1 1-16,-4 9-4 15,-10 4 0-15,-9-9 5 16,-5 1 0-16,5 0-2 16,0-5 1-16,9-3-2 15,0-9 1-15,10-8-11 16,-1-8 1-16,14-8-9 15,18-12 1-15</inkml:trace>
          <inkml:trace contextRef="#ctx0" brushRef="#br0" timeOffset="1606.4592">2289-976 21 0,'18'-37'10'0,"-23"25"-8"15,-4 12 11-15,0 0-13 16,-9 4 1-16,-5 4 0 16,5 4 1-16,-5 4-2 15,-5 1 0-15,6-1 0 16,17 8 1-16,5 1 0 16,5-5 1-16,8 0 0 15,10-3 1-15,5-1 0 16,-1 0 1-16,10 4 1 15,-15 1 0-15,-3 3 1 16,-15 1 0-16,-13 3-1 0,-14 0 1 16,0 5-1-16,-18-9 1 15,-9-7-2-15,-9-5 0 16,-1-4-2-16,-4-16 1 16,14-8-6-16,9-5 1 15,4-7-5-15,19-1 1 16,13 9-10-16,5 0 1 15</inkml:trace>
          <inkml:trace contextRef="#ctx0" brushRef="#br0" timeOffset="3137.5767">2577-741 27 0,'9'0'13'0,"27"-16"-5"16,-13 12 12-16,9-8-20 15,9-5 1-15,1-7-1 16,-6-8 1-16,5-1-1 16,-9-3 0-16,-13 3 1 15,4-8 0-15,-19 13 0 16,-8-1 0-16,-6 9 0 15,-17 12 1-15,-5 8 0 16,-18 12 0-16,-10 13 0 16,10 7 1-16,0 13 1 0,-5 0 0 15,18 3 1-15,-4 5 0 16,27 0 0-16,14-4 0 16,14-13 0-16,9 5 0 15,13-13-4-15,6-7 1 16,8-9-6-16,0-16 0 15,5-12-11-15,9-13 1 16,5-16-3-16,-5-3 1 16</inkml:trace>
          <inkml:trace contextRef="#ctx0" brushRef="#br0" timeOffset="3498.8386">3221-582 30 0,'-13'12'15'0,"4"-12"-12"16,9 0 25-16,0-4-26 16,0-4 0-16,0 4 2 15,0-4 1-15,0-5-6 16,0 1 0-16,-5 0 5 15,5-8 0-15,0-9-1 16,-9 9 0-16,4-9-1 16,5 1 1-16,0-5-1 0,5 5 1 15,9 0-3-15,-5-1 1 16,4 5 0-16,1-1 0 16,14 5-1-16,4 4 0 15,9 4-1-15,0-1 1 16,9 5-5-16,-9 0 1 15,0 8-10-15,-4 4 0 16</inkml:trace>
        </inkml:traceGroup>
        <inkml:traceGroup>
          <inkml:annotationXML>
            <emma:emma xmlns:emma="http://www.w3.org/2003/04/emma" version="1.0">
              <emma:interpretation id="{095A7606-CA47-4C56-82E7-D528177D6AE3}" emma:medium="tactile" emma:mode="ink">
                <msink:context xmlns:msink="http://schemas.microsoft.com/ink/2010/main" type="inkWord" rotatedBoundingBox="30853,11795 31277,11751 31309,12059 30885,12103"/>
              </emma:interpretation>
            </emma:emma>
          </inkml:annotationXML>
          <inkml:trace contextRef="#ctx0" brushRef="#br0" timeOffset="10480.7716">3738-1472 20 0,'27'-12'10'0,"10"3"-7"0,-28 9 7 16,-4 0-4-16,-5 0 1 15,0 0 5-15,0 0 0 16,0 4-12-16,9 9 1 16,-5 7 9-16,-4 8 1 15,0 1-5-15,-4-1 1 16,-5 1-7-16,4-5 1 16,-4 1-9-16,0-9 1 15,4-4-5-15,5-8 1 16,0 0-4-16,9-4 0 0</inkml:trace>
          <inkml:trace contextRef="#ctx0" brushRef="#br0" timeOffset="10598.7356">4154-1403 49 0,'23'32'24'0,"-23"25"-31"16,-14-45 49-16,10 13-47 15,-15-5 0-15,15 5-22 16,-5-9 1-16</inkml:trace>
        </inkml:traceGroup>
      </inkml:traceGroup>
    </inkml:traceGroup>
    <inkml:traceGroup>
      <inkml:annotationXML>
        <emma:emma xmlns:emma="http://www.w3.org/2003/04/emma" version="1.0">
          <emma:interpretation id="{8EE40607-64E9-41F5-93C1-AF4CDD0FC594}" emma:medium="tactile" emma:mode="ink">
            <msink:context xmlns:msink="http://schemas.microsoft.com/ink/2010/main" type="paragraph" rotatedBoundingBox="28668,13006 31004,12806 31094,13858 28758,14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8E9180-63B1-4729-9F96-2E4CECC3ED5E}" emma:medium="tactile" emma:mode="ink">
              <msink:context xmlns:msink="http://schemas.microsoft.com/ink/2010/main" type="line" rotatedBoundingBox="28668,13006 31004,12806 31094,13858 28758,14058"/>
            </emma:interpretation>
          </emma:emma>
        </inkml:annotationXML>
        <inkml:traceGroup>
          <inkml:annotationXML>
            <emma:emma xmlns:emma="http://www.w3.org/2003/04/emma" version="1.0">
              <emma:interpretation id="{8B54BD60-507D-4D19-BE59-B26FAE52EF9C}" emma:medium="tactile" emma:mode="ink">
                <msink:context xmlns:msink="http://schemas.microsoft.com/ink/2010/main" type="inkWord" rotatedBoundingBox="28668,13006 31004,12806 31094,13858 28758,14058"/>
              </emma:interpretation>
            </emma:emma>
          </inkml:annotationXML>
          <inkml:trace contextRef="#ctx0" brushRef="#br0" timeOffset="5148.9452">3569-448 31 0,'4'0'15'0,"-31"77"-8"0,13-53 20 16,-4 17-24-16,-19 16 1 16,1 8 4-16,-1 16 1 15,-4 13-10-15,5 3 0 0,8-3 6 16,5-5 1-1,5-8-12 1,-5-15 0-16,19-26-8 16,-6-15 1-16</inkml:trace>
          <inkml:trace contextRef="#ctx0" brushRef="#br0" timeOffset="5585.3">3541 377 35 0,'-13'20'17'0,"31"-8"-12"0,-9-12 23 15,-4 4-26-15,13-4 0 16,0-4 3-16,23-4 0 15,5-4-6-15,9-8 0 16,0-9 3-16,-5-3 1 16,-4-1-2-16,-14 1 1 15,-14-1-2-15,-13 9 1 16,-19 4 0-16,-23 7 0 16,-4 9 0-16,-18 12 1 15,4 9 0-15,-9 11 0 16,9 9 1-16,-4 7 0 0,18 1 1 15,-1 8 1-15,15 0 0 16,13-9 0-16,14 5-1 16,14-8 1-16,13-13-2 15,5-15 1-15,14-9-8 16,18-25 0-16,5-7-11 16,8-5 0-16,1-7-5 15,-14-9 1-15</inkml:trace>
          <inkml:trace contextRef="#ctx0" brushRef="#br0" timeOffset="4458.4591">1932 88 24 0,'-32'0'12'0,"-14"4"1"0,33 0 6 0,-1 5-16 16,-9 11 0-16,-4 0 3 16,4 21 0-16,-5 8-6 15,1 3 1-15,-1 9 5 16,6 0 1-16,3-8-2 16,10-8 1-16,9-13-2 15,9-7 1-15,10-5-3 16,17-16 1-16,5-12-3 15,1-4 1-15,3-8-3 16,-4-5 0-16,10 1-3 16,-10-1 1-16,-5 5-2 15,-8 8 1-15,-5 0 1 16,0 8 0-16,-5 4 1 16,5 8 1-16,-5 8 3 15,-4 4 1-15,-5 13 1 0,5-9 0 16,-1-3 1-16,6-1 0 15,3-4-1-15,1-8 1 16,18-12-2-16,5-8 0 16,-5-4-1-16,14-5 0 15,-5-7-1-15,1-9 0 16,-1 5 0-16,-9-9 0 16,-13 1 0-16,-10-1 0 0,-14-4 0 15,-8-4 0-15,-10 9-1 16,-4 7 1-16,-10 13-2 15,-4 12 1-15,-13 16 0 16,8 8 0-16,-4 13 0 16,0 7 0-16,4 1-2 15,14-1 1-15,5-7-3 16,4-5 1-16,5-7-5 16,9-13 0-16,9-4-5 15,5-9 1-15</inkml:trace>
          <inkml:trace contextRef="#ctx0" brushRef="#br0" timeOffset="4879.2236">2764 483 43 0,'-18'0'21'0,"4"-33"-26"0,14 17 39 16,14-5-31-16,4-7 0 16,5-9 1-16,0 1 1 15,9 3-6-15,14 9 1 0,4 8 3 16,9 8 1-16,-13 12-2 15,4 12 0-15,-13 12 0 16,-10 1 0-16,-13 3-1 16,-14 5 0-16,-18 8 1 15,-19-1 0-15,-13 1 1 16,-5-8 0-16,-18-13 0 16,4-4 0-16,-4-8-1 15,18-7 0-15,10-5-6 16,13-21 1-16,18-7-10 15,18-13 1-15,24-16-7 16,22-16 1-16</inkml:trace>
        </inkml:traceGroup>
      </inkml:traceGroup>
    </inkml:traceGroup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2.230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413 532 21 0,'-100'-37'10'0,"31"21"-4"15,55 12 10-15,-13 0-14 16,-10 4 0-16,1 0 2 16,-5 4 1-16,4 12-6 15,5 8 0-15,5 1 3 16,18-1 1-16,31 1 0 16,29-17 0-16,49-8 0 15,56-12 0-15,27-13 0 16,36 1 0-16,33 3 1 15,31-11 1-15,28-13-1 0,9 5 1 16,5-1-2-16,-10 0 1 16,-13 1-1-16,-37 3 1 15,-27 5-2-15,-42-1 0 16,-54 13-1-16,-46 3 1 16,-64 9-1-16,-59 16 1 15,-79 13-2-15,-90 19 1 16,-97 21-1-16,-82 8 0 15,-36 21-1-15,-5 16 0 16,41-5 0-16,41-3 1 16,64-5-1-16,56-12 0 15,63-20 0-15,55-16 1 0,45-8 0 16,70-21 1-16,67-12 0 16,75-20 1-16,72-9-1 15,73-11 1-15,64-25 0 16,14 0 0-16,23-4-1 15,0-4 0-15,-23 12-1 16,-41 0 1-16,-41 12-1 16,-55 13 0-16,-64 7 1 15,-51 9 0-15,-54 8-1 16,-73 0 0-16,-65 20 0 16,-91 29 0-16,-96 36-1 15,-91 29 1-15,-73 24-2 16,-38 24 0-16,29 9 1 15,63-21 0-15,101-24-1 16,92-25 1-16,90-24 0 16,84-32 0-16,86-25 1 0,100-49 0 15,101-32 0-15,115-28 1 16,82-33-1-16,63-33 1 16,29-3 0-16,-1 3 0 15,-27 13-1-15,-37 7 0 16,-59 5 0-16,-83 29 1 15,-91 19-1-15,-78 29 0 16,-82 21 0-16,-86 27 0 16,-88 42-1-16,-119 24 1 15,-127 32 0-15,-133 45 0 0,-110 53-1 16,-78 28 0-16,9 25 1 16,74-29 0-16,100-20-1 15,129-57 1-15,104-28-1 16,110-25 1-16,78-32 1 15,100-25 0-15,101-36 1 16,101-49 0-16,114-41 1 16,91-20 0-16,78-36 0 15,46-13 0-15,23-12-2 16,-23 24 1 0,150-72-2-1,-269 84 0-15,-174 58 0 16,-155 44 0-16,-124 45-1 15,-123 40 1-15,-142 38 0 16,-173 72 0-16,-147 41-1 16,-73 40 1-16,0 21 0 0,45-20 0 15,115-29-2-15,110-24 1 16,100-37-1-16,92-28 1 16,82-41 1-16,91-49 0 15,92-36 1-15,123-33 0 16,115-40 1-16,105-58 0 15,100-27 0-15,60-13 0 16,27-25-1-16,-32 21 0 16,-31 29-1-16,-56 15 0 15,-82 22 0-15,-105 27 0 0,-101 37-1 16,-95 24 0-16,-111 29 0 16,-109 20 1-16,-119 41-1 15,-142 49 1-15,-132 48-1 16,-83 25 0-16,-13 28 1 15,50-12 0-15,91-16-1 16,97-29 1-16,95-24-1 16,87-28 0-16,83-29 1 15,95-33 0-15,97-32 0 16,123-32 0-16,133-37 1 16,114-49 0-16,73-16 0 15,50 4 1-15,19-4-1 16,-33 20 0-16,-68 8-1 15,-100 21 1-15,-106 24-2 16,-105 24 1-16,-100 25 0 16,-96 24 0-16,-106 29-1 15,-132 36 1-15,-156 45 0 0,-114 45 0 16,-45 20 0-16,26-9 0 16,93 9 0-16,95-36 1 15,87-25-2-15,78-25 1 16,68-36 0-16,78-32 1 15,87-25 0-15,115-37 0 16,113-36 0-16,120-28 0 16,100-33 0-16,73-24 0 15,60-13-1-15,-5 17 1 16,-59 32-1-16,-106 20 0 0,-86 29-1 16,-97 33 1-16,-104 12 0 15,-115 32 0-15,-101 33 0 16,-104 32 0-16,-142 28 0 15,-138 21 0-15,-82 37 0 16,-9 8 1-16,23-1-1 16,83-19 0-16,90-25 0 15,92-21 1-15,96-19-1 16,83-33 0-16,91-29 0 16,100-28 1-16,124-41-1 15,119-32 1-15,100-45-1 16,-178 45 1-16,389-90-1 15,-32 5 1-15,-60 23-2 16,-64 13 1-16,-109 33 0 16,-102 20 0-16,-113 24-1 15,-96 25 0-15,-110 24 1 0,-97 24 0 16,-118 25 0-16,-132 36 0 16,-124 13 0-16,-69 11 0 15,-32 21 0-15,56-4 1 16,77-8-1-16,91-24 0 15,83-25 0-15,82-20 1 16,91-17-1-16,87-28 1 16,110-24-1-16,92-29 1 15,109-36-1-15,69-33 0 16,59-4 0-16,50-4 0 0,38-12 0 16,8 8 0-16,-27 20 0 15,-88 25 0-15,-95 24-1 16,-100 20 1-16,-88 17-1 15,-91 20 1-15,-82 12 0 16,-92 16 0-16,-109 17 0 16,50-9 0-16,-302 41 0 15,0 5 0-15,46-9 1 16,63 4 1-16,70-4-1 16,72-4 0-16,65-12 0 15,73-8 0-15,72-17 0 16,93-12 1-16,81-20-2 15,106-24 1-15,50-9-1 16,60-24 1-16,-1-8-2 16,5-20 1-16,-41-5-1 15,-50 21 0-15,-42 16-1 16,-73 21 1-16,-59 15-1 0,-73 17 1 16,-69 25 0-16,-73 11 1 15,-73 17-1-15,-50 4 1 16,-37 4 0-16,4-5 0 15,23 1 0-15,33-8 1 16,36-4-1-16,36-17 1 16,38-8-1-16,44-8 1 15,65-16-1-15,82-12 1 16,87-21-1-16,51-16 1 16,45-20-1-16,18 0 0 0,0 8-1 15,-31 8 1-15,-51 8-1 16,-69 16 1-16,-54 13-1 15,-33 4 1-15,-104 8-1 16,-1-1 1-16,-237 5-1 16,-105 0 1-16,-92 0 0 15,132 4 0-15,-365 8 0 16,9 8 0-16,41 0 0 16,60 9 0-16,77-1 0 15,88-16 0-15,58 8 0 16,83-12 1-16,73 4-1 15,46-4 1-15,73-4-1 16,73-4 0-16,74-8 0 16,95-4 0-16,87-13 0 15,74 1 0-15,58 3 0 16,29 1 0-16,3 11 0 0,-36 5 0 16,-54-8 0-16,-79 0 0 15,-72 3 0-15,-60 5 0 16,-87 0 0-16,-82-4 0 15,-101-1 0-15,-123 5 0 16,-119 4 0-16,-78 12 0 16,-64 0-1-16,-36 8 1 15,0 9 0-15,22-1 0 16,46 4-1-16,69 5 1 16,55-1-1-16,73 1 1 15,73-5-1-15,54-3 1 0,65-1-1 16,69-8 0-16,63 0 1 15,78-4 0-15,87-4-1 16,74 0 1-16,44-4 0 16,38 9 0-16,13-9 0 15,-9 8 0-15,-27 0 0 16,-23-4 0-16,-60 12 0 16,-36-4 0-16,-56 9 0 15,-54-1 0-15,-45 4 0 16,-70 5 0-16,-77 11 0 15,-82 1 0-15,-87 0 0 16,-69 12 0-16,-41 3 0 16,-13 1 1-16,-24 12-1 15,-4 1 1-15,14-14-1 16,-5 5 1-16,32 0-1 16,9-4 1-16,19-8-1 0,13-12 0 15,9-5 0-15,10-16 0 16,-1 1 0-16,97-5 0 15,-101-8 0-15,5 0 0 16,8-8 0-16,83 0 0 16,-119-8 0-16,-4 4 1 15,4-5-1-15,-9 1 0 16,14-4 0-16,-24 0 1 16,10-1-1-16,-13 5 1 15,3-8-1-15,6 12 0 16,-1-4 0-16,5 3 0 15,0 1 0-15,0 8 0 0,4-4 0 16,10-4 0-16,14 8 0 16,8-4 1-16,1 4-1 15,-1 0 0-15,-4 12 0 16,9-4 0-16,-4 5 0 16,18-1 0-16,4 0 0 15,23 0 0-15,19 4 0 16,18-8 1-16,22-3-1 15,24-5 0-15,31 0 0 16,28 4 1-16,23-4-1 16,27 0 0-16,19 0-1 15,27 0 1-15,14 4-1 16,9-8 1-16,27-9-1 16,32-3 1-16,19 0 0 0,27 0 0 15,9 3-1-15,14 1 1 16,13 4 0-16,10 8 0 15,0 0 0-15,18 4 0 16,14 4 0-16,8-8 0 16,6-8 0-16,9 0 0 15,4 0 0-15,-18 0 1 16,-5 4-1-16,0 4 0 16,-27 0 0-16,-14 8 0 15,-13 4 0-15,-15 8 0 16,-17-3-1-16,-24-5 1 0,-22 0 0 15,-18 4 1-15,-33-8-1 16,-27-4 0-16,-37 1 0 16,-31-1 1-16,-28 4-1 15,-37 0 1-15,-22 8-1 16,-24 4 0-16,-17 1 0 16,-1 3 0-16,-4-8 0 15,4 1 0-15,28-5 0 16,5-8 1-16,27-4-1 15,27-4 1-15,14-8-1 16,14-9 1-16,22 1-1 16,19-4 1-16,13-5-1 15,10-3 1-15,9 3-1 16,9 1 1-16,5-5-1 16,-1-7 0-16,5-5 0 0,0 4 0 15,10-7 0-15,-1-1 1 16,5-8-2-16,4-4 1 15,1-8 0-15,4-8 0 16,0-1 0-16,0-3 0 16,0 4 0-16,4 12 0 15,1-4 0-15,-1 4 0 16,1 8-1-16,4 0 1 16,5 4-1-16,4 0 1 15,10-4-1-15,8 5 1 16,10 3-1-16,13 4 0 15,24 4 0-15,13-3 1 0,41-5-1 16,-37 12 0-16,92-7 0 16,-50 7 1-16,132-4-1 15,10 1 1-15,22 7 0 16,10 9 0-16,22 4-1 16,14 3 1-16,32-7 0 15,0 4 0-15,19-5-1 16,-1 9 1-1,238-12-1 1,-114 11 1-16,-60 5-1 16,-54 16 1-16,-42 4 0 15,-27 5 0-15,-23-1 0 16,-5 4 0-16,-13 4 0 16,-18 1 0-16,-15-9 0 15,-13 0 1-15,-4-8-1 0,-5 8 0 16,-10-8 0-16,-17 0 0 15,-14 4 0-15,-19-3 0 16,-27 3 0-16,-32 0 0 16,-27 0 0-16,-19-4 0 15,-23 4 0-15,-17-4 0 16,-24 0 0-16,-27-4 0 16,-28 0 0-16,-27 4 1 15,-32-4-1-15,-32-8 0 16,-37 0-1-16,-31-4 1 15,-28 0 0-15,-28 4 0 0,-31-1-1 16,-23 5 1-16,-24-4 0 16,1 8 0-16,-18 0 0 15,-1-8 0-15,-13 0 0 16,-5 0 0-16,-4-4 0 16,0 4 0-16,13 3 0 15,23 5 1-15,60-4-1 16,50 8 0-16,36 5-1 15,47 3 1-15,36 0 0 16,36 8 0-16,37-12-1 16,41 1 1-16,51-1 0 15,54 0 0-15,50 0-1 16,61-4 1-16,44-8 0 16,56-8 1-16,22-9-1 15,28 5 1-15,5-4-1 16,17 4 1-16,1-1-1 0,0 1 0 15,-18 4 0-15,-33 8 1 16,-18-4-1-16,-27 8 0 16,-23 8 0-16,-41-12 1 15,-46 4-1-15,-42 8 0 16,-31-8 0-16,-36 4 0 16,-24 0 0-16,-22 8 0 15,-15-4-1-15,-17 5 1 16,-19 7 0-16,-18 0 0 15,-9-4-1-15,-14 5 1 0,-18 3-1 16,-23 9 1-16,-4 7-1 16,-10-3 1-16,0 20 0 15,-4-4 0-15,-10-5 0 16,-8 9 0-16,-1-4-1 16,-9-8 1-16,-18-5 0 15,-13 5 1-15,-10-4-1 16,-18-5 1-16,-28-3-1 15,-27-13 0-15,-46 1 0 16,-41-5 1-16,-18-8-1 16,-18-8 1-16,-14-4-1 15,-1 0 0-15,-3-4 0 16,8 8 0-16,9-8 0 16,10 12 0-16,18-4-1 15,5 12 1-15,4 4 0 16,-9 0 0-16,4 5 0 15,19 11 0-15,18 1 0 0,32 7 0 16,37 5 0-16,45 8 0 16,19 4-1-16,32 0 1 15,18 4-1-15,18 4 1 16,23-4 0-16,23-5 0 16,28 5-1-16,26-4 1 15,29-8 0-15,26-8 0 16,42-17 0-16,28-8 0 15,17-20 0-15,33-12 0 0,13 4 0 16,5-9 0-16,14-11 0 16,8-5 1-16,-4 5-1 15,-9-5 1-15,5-11-1 16,-10-1 0-16,-17 0 0 16,-19-8 1-16,-28 8-1 15,-22 5 1-15,-28 3-1 16,-23 4 0-16,-36 9 0 15,-42 8 0-15,-54 3-1 16,-41 17 1-16,-51 13-1 16,-41 3 1-16,-50 16-1 15,-23 17 0-15,-19 0 1 16,6-4 0-16,13-5 0 16,27-3 0-16,28-5 0 15,36-3 0-15,23-9 0 16,37-12 0-16,28-12 0 0,26-12 1 15,28-13 0-15,28-27 0 16,18-9-1-16,32-17 0 16,32 5 0-16,27-8 1 15,32 3-2-15,28-3 1 16,36 0-1-16,23-5 1 16,42 21-1-16,26 4 1 15,20 0 0-15,12 0 0 16,6 4-1-16,8 12 1 15,5 1 0-15,18 11 0 16,-4 1 0-16,9 15 0 0,-9 13 0 16,9 4 0-16,4 8-1 15,5 0 1-15,0 4-2 16,0-8 0-16,-9-16 0 16,0-4 1-16,-9-5-2 15,4-3 1-15,-18-1 1 16,0 1 1-16,-23 0 0 15,-22-1 0-15,-15 1-1 16,-17 3 0-16,-19 13 1 16,-19-4 0-16,1 8-1 15,-14 0 0-15,-9-1 0 16,-18-3 1-16,-10 0 0 16,-18 0 0-16,-18 8 0 15,-23-4 0-15,-23 8-1 16,-13-4 1-16,-14 8-1 15,-10 4 1-15,-8 4-1 0,-6 4 1 16,1 5-1-16,-9-1 1 16,0 4 0-16,-1 1 0 15,1-9 0-15,0 4 0 16,4-4 0-16,5 1 1 16,0-5-1-16,0 4 0 15,-5 0 0-15,0 5 0 16,1-1-1-16,-1 4 1 15,0 5-1-15,5 3 1 16,-5 5 0-16,1 0 0 16,-6-1 0-16,1 9 0 0,-5 0 0 15,-9 3 0-15,-9 1 0 16,-5-4 0-16,-4-5 0 16,0 1 1-16,4-13-1 15,0 1 1-15,5-9 0 16,0 1 1-16,0-13-1 15,4-4 1-15,1-4-1 16,-1 0 0-16,1-8-7 16,-10-9 0-16,-14 9-8 15,-17-32 1-15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4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73C560-D032-40D1-BD52-0E3976FF6D34}" emma:medium="tactile" emma:mode="ink">
          <msink:context xmlns:msink="http://schemas.microsoft.com/ink/2010/main" type="writingRegion" rotatedBoundingBox="26883,6945 33370,6564 33530,9286 27043,9668"/>
        </emma:interpretation>
      </emma:emma>
    </inkml:annotationXML>
    <inkml:traceGroup>
      <inkml:annotationXML>
        <emma:emma xmlns:emma="http://www.w3.org/2003/04/emma" version="1.0">
          <emma:interpretation id="{D73AF6BD-F607-4CDA-BF1B-69FDB2552BB4}" emma:medium="tactile" emma:mode="ink">
            <msink:context xmlns:msink="http://schemas.microsoft.com/ink/2010/main" type="paragraph" rotatedBoundingBox="26800,7388 31618,6591 31880,8177 27062,8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F73963-AD01-4B08-ABEB-8B8AEA0ED5F3}" emma:medium="tactile" emma:mode="ink">
              <msink:context xmlns:msink="http://schemas.microsoft.com/ink/2010/main" type="inkBullet" rotatedBoundingBox="26957,8337 27534,8242 27556,8376 26979,8471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50 212 24 0,'-46'-41'12'0,"42"25"-6"0,8 12 13 15,10-4-14-15,9 0 1 16,4-4 3-16,-4-5 1 16,5 5-12-16,-1 0 1 15,10 0 7-15,4 4 1 16,5 0-3-16,4-1 0 16,0 5-1-16,-4 0 0 15,4 0-2-15,-9-4 1 16,-4 0 0-16,-23 0 1 0,-5 0-1 15,-32 4 0-15,-27 8-1 16,-19 12 0-16,0 4-1 16,-13 5 0-16,4-1-6 15,24-4 0-15,8 9-8 16,9-21 0-16,33 0-2 16,22-20 0-16</inkml:trace>
      </inkml:traceGroup>
      <inkml:traceGroup>
        <inkml:annotationXML>
          <emma:emma xmlns:emma="http://www.w3.org/2003/04/emma" version="1.0">
            <emma:interpretation id="{F5A53E73-C38E-4F21-AEF4-A95C23D287DD}" emma:medium="tactile" emma:mode="ink">
              <msink:context xmlns:msink="http://schemas.microsoft.com/ink/2010/main" type="line" rotatedBoundingBox="28606,7089 31618,6591 31880,8177 28868,8675"/>
            </emma:interpretation>
          </emma:emma>
        </inkml:annotationXML>
        <inkml:traceGroup>
          <inkml:annotationXML>
            <emma:emma xmlns:emma="http://www.w3.org/2003/04/emma" version="1.0">
              <emma:interpretation id="{788C7C62-6B84-47FA-A805-FA9C3B3A020A}" emma:medium="tactile" emma:mode="ink">
                <msink:context xmlns:msink="http://schemas.microsoft.com/ink/2010/main" type="inkWord" rotatedBoundingBox="28606,7089 31618,6591 31880,8177 28868,8675"/>
              </emma:interpretation>
            </emma:emma>
          </inkml:annotationXML>
          <inkml:trace contextRef="#ctx0" brushRef="#br0" timeOffset="1966.9201">3941-1544 27 0,'-28'37'13'0,"-22"28"-11"15,36-28 18-15,-4 19-14 16,-5 30 0-16,-4 20 5 16,-10 24 0-16,1 24-14 15,17-16 0-15,6-16 9 16,4-24 0-16,9-25-5 15,13-29 0-15,1-23-8 16,-5-25 1-16,-4-25-3 16,8-11 0-16,-8-13-5 15,0-4 1-15</inkml:trace>
          <inkml:trace contextRef="#ctx0" brushRef="#br0" timeOffset="2146.8239">3689-1113 40 0,'-27'-20'20'0,"32"0"-21"15,-5 20 39-15,13 8-32 16,1-4 1-16,9-4 1 0,13 0 1 16,19-4-12-16,23 0 0 15,0-4 2-15,9-5 0 16,-5-7-8-16,-4 0 0 16,9-9-7-16,-5-7 0 15,-9 3 0-15,-4 5 0 16</inkml:trace>
          <inkml:trace contextRef="#ctx0" brushRef="#br0" timeOffset="2535.8404">3863-613 29 0,'-4'37'14'0,"13"-41"-14"15,0 0 29-15,9-5-26 16,0-3 0-16,19 0 2 16,13-4 0-16,-9-5-7 15,5-7 1-15,0 8 4 16,-9 3 0-16,-10-7-3 16,-4-8 0-16,-14-1-1 15,-18 5 1-15,-5 7-2 16,-13 5 1-16,-10 8 0 15,-4 12 0-15,-9 12 1 16,-10 9 0-16,10 11 3 0,4 13 0 16,14 20 1-16,5 8 1 15,8-8 0-15,10-12 1 16,23-12-1-16,13-13 0 16,10-15-5-16,18-13 1 15,4-12-8-15,-8-17 0 16,3 1-9-16,11-5 1 15</inkml:trace>
          <inkml:trace contextRef="#ctx0" brushRef="#br0" timeOffset="3062.8783">4426-930 26 0,'-10'-4'13'0,"10"41"-3"16,-4-33 11-16,-5 0-19 15,9 8 1-15,-14 8 1 16,9 1 1-16,-13 11-6 16,4 13 1-16,1 4 3 15,-1-1 1-15,9 5-1 16,-4-12 1-16,18-13-1 16,5-7 1-16,4-17-2 15,5-17 1-15,-9-7-1 16,13-12 1-16,1-9-3 15,-5-4 0-15,4-4-1 16,1 9 0-16,-10 3-2 0,-4 13 1 16,-10 16-1-1,-8 16 1-15,-6 0 1 0,-3 12 1 16,-1 13 1-16,0 7 1 16,5 5 1-16,-5 8 1 15,10-12 0-15,-5-9 0 16,9-12-1-16,13-15 1 15,1-14-3-15,18-11 0 16,0-12-2-16,5-5 1 16,-10 5-1-16,10-5 0 0,-14 17-1 15,-5-1 0-15,-4 17 0 16,-14 16 1-16,0 13 1 16,0 3 1-16,0 17-1 15,0 0 1-15,13-13 0 16,1-7 0-16,4-9-11 15,10-12 0-15,-10-8-6 16,14-21 1-16</inkml:trace>
          <inkml:trace contextRef="#ctx0" brushRef="#br0" timeOffset="736.2639">1874-796 12 0,'-4'-4'6'0,"8"-32"-3"16,6 23 3-16,-6-3-1 15,5 0 0-15,0 0 5 16,1-1 1-16,-1 1-12 16,4 4 0-16,1 0 8 15,-14 4 0-15,-14 4-2 16,1 4 0-16,-6 4-3 16,-13 4 1-16,10 4-2 15,-6 12 0-15,1 1-1 0,13-1 1 16,0 4-1-16,14 1 1 15,9-5-1-15,10-3 1 16,22-5-1-16,9-4 1 16,0 0 0-16,24-4 0 15,-6 1-1-15,-8-5 1 16,-6 0 0-16,-12 0 0 16,-10 4 0-16,-19 0 1 15,-8 0 0-15,-23 4 0 16,-28 5 0-16,5 3 0 15,-23 0 0-15,-9 5 0 16,-5 7-2-16,9 1 1 0,14-1-5 16,10-7 0-16,17-5-6 15,19-4 0-15,27 0-4 16,19-16 0-16</inkml:trace>
          <inkml:trace contextRef="#ctx0" brushRef="#br0" timeOffset="1305.898">2487-857 22 0,'-14'21'11'0,"-4"3"-6"16,18-24 14-16,-5 4-15 0,-4 0 0 15,9 0 2-15,-9 12 0 16,0 9-8-16,0 11 0 16,0 9 5-16,4 8 1 15,10-8-2-15,13-9 0 16,0-3-1-16,23-17 0 16,-4-8 0-16,13-20 0 15,1-4 0-15,3-13 0 16,6-7-1-16,-10-5 0 0,-9 0 0 15,-4 1 0-15,-5 3-1 16,-9 5 1-16,-10-1-1 16,-3 9 0-16,-6 3 0 15,-4 5 1-15,-4 8-1 16,-1 12 0-16,-4 12 0 16,4 9 1-16,5 11 0 15,5 17 0-15,4 16 2 16,0 12 0-16,0 1 1 15,5 7 0-15,-9-12 1 16,-5 9 0-16,-14-9 0 16,-4-4 1-16,-19 4-1 15,-4-8 0-15,-19 0-1 16,-4 1 0-16,-18-18-1 16,9-3 0-16,-5-12-3 15,10-21 1-15,4-28-7 0,18-25 0 16,19-12-5-1,27-12 0-15,13-4-4 16,28 0 0-16</inkml:trace>
          <inkml:trace contextRef="#ctx0" brushRef="#br0" timeOffset="1697.5131">3351-942 22 0,'-59'24'11'0,"-42"37"-10"16,83-49 15-16,-10 9-14 15,-4 7 0-15,19 5 2 16,-6-1 1-16,10 1-6 16,0-9 1-16,18 1 3 15,19-13 0-15,22-8 0 16,14-4 0-16,5 0-1 15,4-4 1-15,-9 4 0 16,-9 4 0-16,-5 0 1 16,-23 4 1-16,-8 0-1 15,-29 4 1-15,-12 9-1 16,-29 7 1-16,-4 0-2 16,-9 1 1-16,-4 3-2 15,8-7 0-15,19-5-3 16,5-4 0-1,31-16-12 1,23-8 0-16,14 4-3 0,10-12 1 16</inkml:trace>
        </inkml:traceGroup>
      </inkml:traceGroup>
    </inkml:traceGroup>
    <inkml:traceGroup>
      <inkml:annotationXML>
        <emma:emma xmlns:emma="http://www.w3.org/2003/04/emma" version="1.0">
          <emma:interpretation id="{9191241C-53E0-4D86-8C06-49E9B0F43698}" emma:medium="tactile" emma:mode="ink">
            <msink:context xmlns:msink="http://schemas.microsoft.com/ink/2010/main" type="paragraph" rotatedBoundingBox="27487,8442 33460,8090 33530,9286 27557,9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EC274E-54F0-4D52-A7FB-3C436D5CED63}" emma:medium="tactile" emma:mode="ink">
              <msink:context xmlns:msink="http://schemas.microsoft.com/ink/2010/main" type="line" rotatedBoundingBox="27487,8442 33460,8090 33530,9286 27557,9638"/>
            </emma:interpretation>
          </emma:emma>
        </inkml:annotationXML>
        <inkml:traceGroup>
          <inkml:annotationXML>
            <emma:emma xmlns:emma="http://www.w3.org/2003/04/emma" version="1.0">
              <emma:interpretation id="{38926DD2-F02B-4D76-B39E-F72D10EE6B00}" emma:medium="tactile" emma:mode="ink">
                <msink:context xmlns:msink="http://schemas.microsoft.com/ink/2010/main" type="inkWord" rotatedBoundingBox="27510,8830 30504,8654 30546,9381 27553,9557"/>
              </emma:interpretation>
            </emma:emma>
          </inkml:annotationXML>
          <inkml:trace contextRef="#ctx0" brushRef="#br0" timeOffset="13512.0163">576 964 21 0,'-9'16'10'0,"9"0"-8"0,0-12 20 16,0 1-19-16,0-5 1 16,0 8 1-16,4 0 1 15,5-4-7-15,10 4 1 16,8-8 5-16,10 4 0 16,8-12-2-16,6-12 1 15,-5-5-1-15,4-11 1 16,0-9-2-16,-4-12 1 15,-5 16-1-15,-9-7 0 16,-9-5-1-16,-9 8 1 0,-14 4-1 16,-14 9 0-16,-9 12-1 15,-4 7 1-15,-15 13-1 16,-3 13 1-16,-10 7-1 16,14 8 0-16,0 13 1 15,13 8 1-15,5 12 0 16,28 8 0-16,22-4 0 15,5-8 1-15,5-8-1 16,9-5 1-16,4-7-2 16,18-13 1-16,-4-12-3 15,10-8 1-15,3-12-8 16,1-16 0-16,-9-4-8 16,4-21 1-16,0-4-2 15,-14 8 1-15</inkml:trace>
          <inkml:trace contextRef="#ctx0" brushRef="#br0" timeOffset="13752.226">1591 716 34 0,'0'4'17'0,"-14"8"-15"0,14-8 34 16,-4 4-31-16,-6 5 1 15,10 3 2-15,0-4 0 16,10 12-11-16,8 13 1 16,14 8 6-16,9-5 1 0,9 5-5 15,1 0 0-15,-1-5-7 16,-4 1 1-16,-1-8-9 16,1-1 0-16</inkml:trace>
          <inkml:trace contextRef="#ctx0" brushRef="#br0" timeOffset="13980.5807">1605 1244 47 0,'9'-32'23'0,"27"-45"-17"16,-22 60 36-16,9-11-41 15,9-5 1-15,23-7 0 16,0-5 0-16,0 0-5 0,-1-7 1 16,10 7-5-16,10 0 0 31</inkml:trace>
          <inkml:trace contextRef="#ctx0" brushRef="#br0" timeOffset="14383.0673">2350 927 33 0,'14'-8'16'0,"54"-8"-3"15,-45 12 4-15,18-12-17 16,5-1 1-16,4-7 0 15,0-9 0-15,5 1-2 16,-14-1 1-16,-4-3 1 16,-19 3 0-16,-18 9-1 15,-13 12 1-15,-15 8 1 16,-18 4 0-16,-18 16 0 16,0 16 1-16,5 9 1 15,4 8 1-15,5 4 0 16,9 4 0-16,13 0-1 15,15-9 1-15,13-7-2 16,13-4 0-16,15-5-2 16,13-12 1-16,9-7-4 0,0-5 1 15,-4-8-7-15,4-8 0 16,1-5-8-16,4-15 1 16,-10-9-1-16,-4-16 0 15</inkml:trace>
          <inkml:trace contextRef="#ctx0" brushRef="#br0" timeOffset="16619.6789">3429 639 9 0,'4'8'4'0,"6"-12"5"0,-6 0-11 16,5-4 2-16,-4 4 0 15,4 0 3-15,-4-1 0 16,8-7-1-16,-4 8 0 16,1 4 4-16,-6-4 0 15,5 0 2-15,-4-4 0 0,-5 8 0 16,0-8 0-16,-5 0-2 15,-4 4 0-15,-5-4-1 16,-8-1 1-16,8 1-3 16,-14 8 1-16,-8 4-1 15,4 9 0-15,-28 7-1 16,10 8 1-16,0 17-3 16,4 4 1-16,0 8 0 15,19-5 0-15,0 5-1 16,17-4 1-16,6-12 0 15,8-1 1-15,28-11 0 16,14-9 0-16,14-8 0 16,4-7 0-16,0-1-6 15,4-13 1-15,-8 1-8 16,-15-4 1-16,1 0-6 16,-9-4 0-16</inkml:trace>
        </inkml:traceGroup>
        <inkml:traceGroup>
          <inkml:annotationXML>
            <emma:emma xmlns:emma="http://www.w3.org/2003/04/emma" version="1.0">
              <emma:interpretation id="{5C9BB747-D924-46DA-8CD1-EB40F47014A5}" emma:medium="tactile" emma:mode="ink">
                <msink:context xmlns:msink="http://schemas.microsoft.com/ink/2010/main" type="inkWord" rotatedBoundingBox="30645,8256 33460,8090 33530,9286 30715,9452"/>
              </emma:interpretation>
            </emma:emma>
          </inkml:annotationXML>
          <inkml:trace contextRef="#ctx0" brushRef="#br0" timeOffset="17024.9794">3781 639 26 0,'0'-16'13'0,"0"28"-10"15,0-8 15-15,-9 8-16 16,4 12 1-16,-4 13 3 16,-5 12 0-16,1 12-7 15,13-4 1-15,0-5 6 16,13-7 0-16,1-16 0 15,23-13 1-15,4-12-2 16,4-20 1-16,1-13-1 16,-9 1 0-16,8-13-2 15,-17-12 0-15,-10 13-3 16,5-5 1-16,-9 0-6 16,-1-4 1-16,-3 5-7 0,-6 7 0 31</inkml:trace>
          <inkml:trace contextRef="#ctx0" brushRef="#br0" timeOffset="17370.0361">4686-56 39 0,'14'0'19'0,"-32"12"-12"16,-1 4 16-16,-8 21-23 15,-14 12 1-15,0 24 1 16,-10 8 1-16,-4 13-1 16,-4-5 0-16,18 4 3 15,4-3 0-15,14-9 0 16,23-8 1-16,19-12-2 15,13-20 1-15,18-13-3 16,23-20 0-16,9-8-3 16,10-20 1-16,-14-8-6 15,-1-5 1-15,-13-12-8 16,-13-7 1-16,-15-13-5 16,-13-13 1-16</inkml:trace>
          <inkml:trace contextRef="#ctx0" brushRef="#br0" timeOffset="17534.922">4325 387 54 0,'9'8'27'0,"23"29"-37"0,-14-33 52 16,10-4-42-16,13 0 0 16,14-4-5-16,23-5 0 15,8 5-1-15,1 4 1 16,5-4-9-16,-10 4 1 0</inkml:trace>
          <inkml:trace contextRef="#ctx0" brushRef="#br0" timeOffset="17685.0024">5203 460 39 0,'-28'24'19'0,"1"78"-15"16,4-78 31-16,0 17-32 15,-4 8 1-15,-5 12-1 16,0-4 1-16,18-9-14 15,9-11 1-15,24-29-3 16,17-40 0-16</inkml:trace>
          <inkml:trace contextRef="#ctx0" brushRef="#br0" timeOffset="18180.8304">5482 679 27 0,'0'9'13'0,"-19"15"-5"16,6-12 16-16,-1 8-21 16,0 9 0-16,-4 3 2 15,0 9 1-15,4-4-7 16,14-1 0-16,14-7 5 15,9-17 1-15,4-8-2 16,19-20 0-16,-1-9-1 16,6-7 0-16,-1-17-1 15,-9 0 1-15,-4 0-1 16,-14-3 0-16,-23 3 0 16,-10 8 0-16,-17 5-1 15,-10 7 0-15,5 13-1 16,-13 0 1-16,4 3-6 0,4 5 1 15,10 12-9-15,4 5 0 16</inkml:trace>
          <inkml:trace contextRef="#ctx0" brushRef="#br0" timeOffset="17835.4564">5527-32 55 0,'-18'16'27'0,"-18"13"-38"0,26-21 49 15,10 4-42-15,-4 5 0 16,4-1-11-16,0 4 1 16,0 13 10-16,0-1 0 15</inkml:trace>
          <inkml:trace contextRef="#ctx0" brushRef="#br0" timeOffset="18692.6434">5902 521 41 0,'0'8'20'0,"-4"0"-17"16,4 0 28-16,0 13-27 15,-9-1 1-15,4 12 2 16,-4 13 1-16,-5 8-10 16,0 4 1-16,1 8 5 15,13-4 1-15,0-16-3 16,13-13 0-16,1-16-2 16,0-16 1-16,22-24-2 15,6-4 0-15,8-13-1 16,0-8 1-16,-9 8-1 15,10 9 1-15,-15 4 0 16,-8 3 0-16,-1 13 2 0,-13 4 1 16,-5 20 2-16,-9 16 0 15,-9 13 1-15,4 12 1 16,-4 8-1-16,4-4 1 16,10-13-4-16,9-11 0 15,36-17-16-15,23-20 1 16,19-32-8-16,-1-33 1 15</inkml:trace>
        </inkml:traceGroup>
      </inkml:traceGroup>
    </inkml:traceGroup>
  </inkml:traceGroup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52.8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50083A-704F-4093-8055-355690BF2CDE}" emma:medium="tactile" emma:mode="ink">
          <msink:context xmlns:msink="http://schemas.microsoft.com/ink/2010/main" type="writingRegion" rotatedBoundingBox="1620,14358 17291,15085 17163,17836 1492,17109"/>
        </emma:interpretation>
      </emma:emma>
    </inkml:annotationXML>
    <inkml:traceGroup>
      <inkml:annotationXML>
        <emma:emma xmlns:emma="http://www.w3.org/2003/04/emma" version="1.0">
          <emma:interpretation id="{38F5949A-0A44-4B00-8B1D-C23FC41B1A11}" emma:medium="tactile" emma:mode="ink">
            <msink:context xmlns:msink="http://schemas.microsoft.com/ink/2010/main" type="paragraph" rotatedBoundingBox="1620,14358 17291,15085 17163,17836 1492,17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B732FA-62E2-4F20-8682-2BCAE59034CE}" emma:medium="tactile" emma:mode="ink">
              <msink:context xmlns:msink="http://schemas.microsoft.com/ink/2010/main" type="line" rotatedBoundingBox="1620,14358 17291,15085 17163,17836 1492,17109"/>
            </emma:interpretation>
          </emma:emma>
        </inkml:annotationXML>
        <inkml:traceGroup>
          <inkml:annotationXML>
            <emma:emma xmlns:emma="http://www.w3.org/2003/04/emma" version="1.0">
              <emma:interpretation id="{AFE5D1B2-719E-4B10-838A-9A4268A5A768}" emma:medium="tactile" emma:mode="ink">
                <msink:context xmlns:msink="http://schemas.microsoft.com/ink/2010/main" type="inkWord" rotatedBoundingBox="1620,14358 6497,14584 6402,16636 1525,16410"/>
              </emma:interpretation>
            </emma:emma>
          </inkml:annotationXML>
          <inkml:trace contextRef="#ctx0" brushRef="#br0">2540 1146 44 0,'-14'-10'22'16,"23"3"-22"-16,-4 4 22 0,6 3-21 15,-2 3 0-15,4 4 4 16,12 3 0-16,11 5-3 15,6 2 0-15,10 5 6 16,9 5 1-16,5 5 2 16,14-1 0-16,11 9-1 15,3 1 1-15,5-4-2 16,6-3 0-16,6 1-5 16,-12-1 1-16,-5 0-2 15,-3-4 1-15,-5 4-2 16,-15-2 0-16,-7-3-1 15,-6-4 1-15,-11-3 0 16,-6-3 0-16,-8-4-1 0,-8-5 0 16,-5 0 0-1,-7-3 0-15,-4-2-1 0,-4-3 1 16,-5-2-1-16,-3-7 0 16,-5 0 0-16,-6-3 0 15,-8 0-1-15,-11 0 0 16,-8 0 1-16,-3-2 0 15,-9 0-1-15,-8-5 1 16,-5-8 0-16,-8-9 0 16,-4 2 0-16,-5-2 0 15,-8 4 0-15,-11 1 0 16,3 5-1-16,-1 1 1 0,4 4-1 16,-1-3 1-16,3-5-1 15,11-5 1-15,17 8-1 16,8-3 0-16,11 5-1 15,11 2 0-15,6 3-8 16,5 7 0-16,6 3-11 16,8 4 1-16,-3-2-3 15,11-5 0-15</inkml:trace>
          <inkml:trace contextRef="#ctx0" brushRef="#br0" timeOffset="-1499.5365">724 825 58 0,'2'-56'29'0,"40"-33"-28"0,-26 60 29 0,4-8-29 16,10-9 1-16,17-1 2 15,16-9 1-15,18-3-4 16,7 0 0-16,14 5 4 16,14 3 1-16,17 7-1 15,7 14 1-15,-2 18-2 16,9 22 1-16,-12 22-2 15,-11 29 0-15,-16 20-1 16,-25 27 0-16,-23 9-1 16,-24 16 0-16,-33 1-1 15,-33 8 0-15,-31 3 0 16,-33-1 1-16,-38-4-2 16,-23-3 1-16,-22-17 0 15,-22-14 1-15,1-21-1 16,-7-28 1-16,15-35-1 0,-1-37 0 15,12-41-1-15,19-35 0 16,25-22-1-16,32-16 1 16,23-9 0-16,36-6 0 15,30-3 0-15,39-3 0 16,41 6 1-16,42-1 1 16,33 11-1-16,36 14 1 15,30 19-1-15,27 25 0 16,9 25-1-16,3 29 1 15,-3 39 0-15,-25 24 0 16,-16 21 0-16,-39 21 0 0,-34 17 0 16,-35 16 1-16,-44 11 0 15,-39 3 1-15,-36 9-1 16,-38 1 0-16,-45 2 1 16,-41 0 1-16,-36-14-2 15,-22-16 0-15,-20-26-2 16,-5-29 1-16,-5-40-1 15,8-44 0-15,5-44-3 16,28-47 0-16,42-4 1 16,38-18 0-16,36-2 2 15,30-5 0-15,47-5 1 16,50 5 0-16,41-3 2 16,50 13 0-16,45 10-2 15,29 29 1-15,28 24-4 16,12 47 1-16,-1 40-3 0,-8 31 0 15,-36 22 2-15,-25 20 0 16,-41 14 2-16,-44 23 0 16,-48 11 3-16,-43 11 0 15,-45 17 3-15,-52 12 0 16,-50 7-2-16,-44-2 1 16,-25-13-2-16,-30-21 1 15,-5-37-2-15,4-42 1 16,9-44-4-16,12-52 1 15,10-55-1-15,33-50 0 16,39-19 0-16,50-28 0 0,46-19 1 16,53-14 0-16,58 4 3 15,56 0 0-15,46 18 0 16,44 29 0-16,25 31-1 16,23 48 0-16,2 50-3 15,0 55 0-15,-22 46-2 16,-31 42 1-16,-32 19 0 15,-40 20 0-15,-40 8 3 16,-42 1 1-16,-50 9 1 16,-49-4 1-16,-50 3 1 15,-56 1 0-15,-52-11-1 16,-35-17 0-16,-34-34-3 16,-19-32 0-16,14-49-1 15,2-51 0-15,28-57-2 16,36-44 1-16,50-17-1 15,54-17 1-15,51-7 1 0,55-16 1 16,52 1 1-16,58 2 0 16,61 23 2-16,33 21 0 15,36 32-1-15,22 27 0 16,11 42-4-16,0 34 1 16,-13 42-3-16,-32 22 1 15,-40 24-3-15,-50 22 1 16,-47 20 2-16,-45 13 1 15,-49 11 3-15,-55 15 0 16,-44-2 3-16,-53 5 1 16,-41-11 0-16,-25-26 1 0,-23-27-2 15,4-42 1-15,-3-39-4 16,22-53 0-16,19-63-3 16,25-60 1-16,52-37-3 15,64-5 1-15,53-10-4 16,46 3 0-16,50 14-9 15,42 18 1-15,22 11-3 16,5 33 0-16</inkml:trace>
          <inkml:trace contextRef="#ctx0" brushRef="#br0" timeOffset="646.2619">4139 1271 55 0,'14'-5'27'0,"33"17"-37"16,-34-4 28-16,4 6-19 15,-3 6 1-15,5 9 0 16,9 8 0-16,8 0 1 15,8 4 0-15,5 1 1 16,4 0 1-16,5-3 0 16,-6 3 1-16,1-6 0 15,-4-4 1-15,-2 0-1 0,-8-3 1 16,-9 1-1-16,-5-6 1 16,-11 1-1-16,-11-6 0 15,-11-1-1-15,-12-6 0 16,-7 0 0-16,-18 3 1 15,-13-3-1-15,-16 0 1 16,-9 3-1-16,-19 5 0 16,-9 2-3-16,1 0 1 15,-6-3-13-15,19 1 1 16,12 4-9-16,13-4 1 16</inkml:trace>
        </inkml:traceGroup>
        <inkml:traceGroup>
          <inkml:annotationXML>
            <emma:emma xmlns:emma="http://www.w3.org/2003/04/emma" version="1.0">
              <emma:interpretation id="{2FD87E49-DA69-4D04-8DD1-167E80ABE610}" emma:medium="tactile" emma:mode="ink">
                <msink:context xmlns:msink="http://schemas.microsoft.com/ink/2010/main" type="inkWord" rotatedBoundingBox="6960,15469 10811,15647 10723,17538 6872,17359"/>
              </emma:interpretation>
            </emma:emma>
          </inkml:annotationXML>
          <inkml:trace contextRef="#ctx0" brushRef="#br0" timeOffset="2612.5904">6207 2181 6 0,'5'15'3'0,"3"-7"0"15,-2-8-9-15,0-3 9 16,2 3 1-16,-3-2 6 16,4-1 0-16,-4 1-10 15,1-3 0-15,-1 0 9 0,1 0 1 16,-1-2 0-16,1-3 1 15,-3-2-3-15,-3-1 1 16,0-1-2-16,-3-6 0 16,0-2-2-16,-3-5 0 31,1-17-2-31,5 7 1 16,0 7-2-16,5 3 1 15,7 3-1-15,4 4 0 16,3 3-2-16,6 5 1 0,0 2-2 15,0 3 0 1,0 7-7-16,2 0 0 0,7 9-8 16,-10 11 0-16</inkml:trace>
          <inkml:trace contextRef="#ctx0" brushRef="#br0" timeOffset="2823.1259">6786 1801 63 0,'-33'47'31'0,"31"34"-43"16,-4-57 54-16,1 11-43 15,-1 6 0-15,6 8-12 16,0-4 0-16,3-4 4 0,5-4 1 15</inkml:trace>
          <inkml:trace contextRef="#ctx0" brushRef="#br0" timeOffset="3363.9846">7156 1953 54 0,'-24'-10'27'0,"13"6"-48"16,5-1 55-16,-5 5-37 0,-3 5 1 15,-2 4-1 1,-1 9 1-16,0 6 4 15,6 3 0-15,3 5-1 0,5 2 1 16,12-4 1-16,7-6 1 16,4-9 0-16,10-10 0 15,3-10-2-15,6-5 0 16,2-14-2-16,-2-6 0 16,-6-4-1-16,-8-3 0 15,-9-2 0-15,-10-3 0 16,-6-5 1-16,-6 6 1 15,-5 4-3-15,-5 10 0 0,-4 5-5 16,-4 7 0-16,-4 15-7 16,0 5 1-16</inkml:trace>
          <inkml:trace contextRef="#ctx0" brushRef="#br0" timeOffset="3739.5643">7309 1786 64 0,'-3'32'32'0,"23"44"-49"15,-15-51 64-15,-2 14-48 16,0-7 0-16,5 56-2 16,0 11 0-16,1 13 3 15,-4 6 0-15,-2-12-2 16,-9-3 0-16,-5-15 3 0,-8-7 0 15,-14-12 1-15,-6-10 0 16,-10-15 3-16,-4-12 0 16,-2-10 0-16,5-17 1 15,6-15-4-15,5-19 0 16,12-18-2-16,8-14 1 16,10-20-3-16,15-10 0 15,13-7-1-15,14-1 1 16,9 9 0-16,13 9 0 15,6 5-3-15,2 14 0 0,6 11-10 16,-8 7 1 0,2 2-3-16,-2 12 1 0</inkml:trace>
          <inkml:trace contextRef="#ctx0" brushRef="#br0" timeOffset="4490.0536">7932 1767 47 0,'0'-3'23'0,"-5"25"-32"16,2-9 38-16,0 11-30 15,-2 15 0-15,-4 11 0 16,1 13 1-16,3 16 1 16,2 17 1-16,6 4 3 15,2 6 0-15,1-3 3 16,-6-3 1-16,-9-9-1 15,-10-7 1-15,-9-6 0 16,-7-12 0-16,-7-14-3 16,-5-10 0-16,-5-10-1 0,-9-23 0 15,9-16-1-15,5-15 0 16,11-15-4-16,3-17 1 16,13-10-5-16,17-4 1 15,17-6-4-15,19 3 0 16,20-10-2-16,10 0 0 15,20 2-3-15,3-4 1 16,-1 9-3-16,-5 10 1 16,-5 6-4-16,2 9 1 15</inkml:trace>
          <inkml:trace contextRef="#ctx0" brushRef="#br0" timeOffset="4083.744">7612 2010 46 0,'-33'-10'23'0,"19"-2"-35"15,9 7 44-15,-1 0-34 16,-2 0 0-16,-1 2 0 16,4 6 1-16,-1 4 2 15,4 3 0-15,2 2-2 16,5 8 1-16,6-3 4 0,9 3 0 15,7 2 0-15,6-5 1 16,6-5-1-16,2-7 1 16,1-10-2-16,-4-5 1 15,-7-9-3-15,-6-8 0 16,-9-3-1-16,-10-6 1 16,-9 1-1-16,-11-2 1 15,-5 3-4-15,-3 5 1 16,-9 2-4-16,-5 7 0 15,-2 8-9-15,-4 12 0 16</inkml:trace>
          <inkml:trace contextRef="#ctx0" brushRef="#br0" timeOffset="4985.2203">8181 2000 45 0,'8'5'22'0,"3"-3"-29"16,-5 1 40-16,2-1-33 0,0 3 0 16,3-3 3-16,6 3 1 15,2-2-4-15,3-1 1 16,0-7 1-16,6-4 1 16,-1-4-1-16,-2-6 1 15,-3-6-2-15,0-4 0 16,-11-1 0-16,-2 1 0 15,-12 2 0-15,-5-1 0 16,-14 6-1-16,-9 8 1 16,-5 4-1-16,1 7 1 15,4 11-1-15,4 6 0 0,-1 16 0 16,6 7 1-16,5 7 2 16,6 0 0-16,8 1 0 15,9 1 1-15,13-4-1 16,14-10 1-16,9-10-5 15,10-12 0-15,6-13-11 16,3-6 1-16,-3-13-8 16,-6-3 1-16</inkml:trace>
          <inkml:trace contextRef="#ctx0" brushRef="#br0" timeOffset="2117.6093">5378 1403 61 0,'-11'17'30'0,"56"5"-39"16,-26-17 51-16,11 3-42 16,12 1 1-16,16-1 0 0,13-6 0 15,15-2-2-15,2 0 1 16,6 0 1-16,3 5 0 15,-3-2-4-15,-11-3 0 16,-14 0-10-16,-6 2 1 16,-13-4-4-16,-12-3 1 15</inkml:trace>
          <inkml:trace contextRef="#ctx0" brushRef="#br0" timeOffset="1848.2027">5953 1082 47 0,'-9'-7'23'0,"9"2"-22"0,0 7 24 16,-3 6-25-16,1 14 0 15,-1 12 0-15,0 18 0 16,0 19 1-16,-2 22 0 16,-4 14 1-16,1 6 1 15,-4 5 0-15,-2-15 0 0,3-10 0 16,5-20 1-16,1-16-7 15,2-18 1-15,0-17-12 16,-5-17 0-16</inkml:trace>
          <inkml:trace contextRef="#ctx0" brushRef="#br0" timeOffset="2972.2831">7013 1504 67 0,'19'-8'33'0,"-5"3"-87"0,-11 8 59 0,-3 9-17 16,-6 3 0-16</inkml:trace>
          <inkml:trace contextRef="#ctx0" brushRef="#br0" timeOffset="5314.906">8683 2212 56 0,'11'-20'28'0,"-5"-29"-43"0,-6 34 51 15,-6-7-36-15,1-5 1 16,-4-7 3-16,1-3 1 15,0 1-5-15,2 4 0 16,4 5 3-16,4 2 0 16,9 1 0-16,11-3 1 0,12 0-2 15,10 5 1 1,11 2-3-16,3 5 1 0,3 6-6 16,2 4 0-16,-2 2-10 15,-6 1 0-15,-8-13-3 16,-3-4 1-16</inkml:trace>
        </inkml:traceGroup>
        <inkml:traceGroup>
          <inkml:annotationXML>
            <emma:emma xmlns:emma="http://www.w3.org/2003/04/emma" version="1.0">
              <emma:interpretation id="{5686B8E4-FA32-4B19-8416-B31396A608C6}" emma:medium="tactile" emma:mode="ink">
                <msink:context xmlns:msink="http://schemas.microsoft.com/ink/2010/main" type="inkWord" rotatedBoundingBox="12227,15673 16401,15867 16359,16775 12185,16581"/>
              </emma:interpretation>
            </emma:emma>
          </inkml:annotationXML>
          <inkml:trace contextRef="#ctx0" brushRef="#br0" timeOffset="7973.4782">11496 1759 62 0,'12'17'31'0,"29"-12"-49"0,-27-5 68 16,8 0-52-16,5 0 1 15,9 0-4-15,6 0 1 16,-1 0 1-16,3 0 1 0,1-3-9 15,-4 1 0-15,-5-3-4 16,-6-2 1-16</inkml:trace>
          <inkml:trace contextRef="#ctx0" brushRef="#br0" timeOffset="8213.3174">11502 2012 58 0,'22'12'29'0,"33"-7"-43"15,-35-3 59-15,10 1-46 16,11 2 1-16,6-3 0 16,6 1 0-16,5 1-1 0,-3-6 0 15,-3-3-4-15,1-5 0 16,-6-4-4-16,-6-1 1 15,-5-2-7-15,-5 2 1 16</inkml:trace>
          <inkml:trace contextRef="#ctx0" brushRef="#br0" timeOffset="9070.4754">12068 1761 42 0,'-3'0'21'0,"58"0"-29"0,-32-5 34 15,10 0-27-15,5 1 1 16,12-4 0-16,0 3 1 16,5 3-2-16,-3-3 0 15,1 0-6-15,-3-5 0 16,-4 5-3-16,-1-5 1 15</inkml:trace>
          <inkml:trace contextRef="#ctx0" brushRef="#br0" timeOffset="8843.6543">12187 1521 65 0,'-3'0'32'0,"72"0"-62"16,-44-3 71-16,8-4-46 16,6-3 1-16,8-2-1 15,5 0 1-15,3-1 6 16,-2 4 0-16,-4-1-8 15,-4 2 0-15,-7-1-5 16,-5 4 0-16</inkml:trace>
          <inkml:trace contextRef="#ctx0" brushRef="#br0" timeOffset="8588.1624">12229 1432 44 0,'3'25'22'0,"11"31"-31"15,-9-33 40-15,-2 8-31 16,3 19 0-16,-1 4 0 16,-2 7 0-16,2 3 0 15,1 2 0-15,-3-12-2 0,-1-12 0 16,-2-10-7-1,3-13 0-15,5-16-2 0,1-13 0 16</inkml:trace>
          <inkml:trace contextRef="#ctx0" brushRef="#br0" timeOffset="9355.2169">12863 1523 48 0,'-14'-12'24'0,"23"12"-40"15,-9 2 48-15,-3 6-34 16,0 9 0-16,0 10 1 16,3 5 0-16,0 10 2 15,6-1 1-15,-1 8-1 16,4 3 0-16,-4-3-2 15,1-2 0-15,-1-6-5 0,1-4 1 16,-1-10-6-16,4 0 0 16</inkml:trace>
          <inkml:trace contextRef="#ctx0" brushRef="#br0" timeOffset="7161.5794">10776 1384 44 0,'16'-15'22'0,"23"-17"-30"0,-28 25 37 15,6-3-30-15,2 0 1 0,3 0 0 16,3 0 0-16,5 3 0 15,6 0 1-15,3 2-1 16,-3 2 1-16,5 6 0 16,3 7 1-16,1 9-1 15,-10 3 1-15,-7 8-2 16,-14 6 0-16,-17 1 0 16,-13 0 0-16,-9 2-1 15,-19-5 1-15,-12 1 0 16,-4-1 0-16,-7-7 0 15,7-5 1-15,-1-7-1 16,6-8 1-16,2-4-1 16,12-6 0-16,8 1 0 15,5-1 0-15,9 3-1 16,5 0 1-16,8 0-1 16,12 3 1-16,8 2-1 0,8-1 1 15,8 4 0-15,12 4 0 16,10 8 2-16,0 2 0 15,6 12 2-15,0 5 0 16,-8 0 0-16,-6 3 0 16,-5 0 0-16,-3-6 1 15,-6 1-6-15,-2-5 1 16,-12-3-10-16,-2-7 0 16,-8-7-5-16,-1-5 0 0</inkml:trace>
          <inkml:trace contextRef="#ctx0" brushRef="#br0" timeOffset="6577.2894">10679 1330 42 0,'-5'-15'21'0,"5"17"-17"0,0-2 21 0,0 5-22 15,0 10 0-15,3 14 2 16,-1 6 0-16,1 16-6 16,3 10 1-16,-4 10 4 15,1 13 0-15,0-6-2 16,-3 1 0-16,-3-8-2 16,0-10 1-16,1-7-5 15,-4-10 0-15,1-7-5 16,-4-10 1-16,-2-5-7 15,-5-5 0-15</inkml:trace>
          <inkml:trace contextRef="#ctx0" brushRef="#br0" timeOffset="7748.3012">11472 1442 35 0,'-9'-22'17'0,"34"12"-19"16,-14 6 33-16,6 4-29 16,2-5 0-16,6 2 4 15,14 1 1-15,2-3-8 16,6 5 1-16,0-3 2 15,0-1 0-15,3-1-5 16,-6-3 1-16,-3-2-10 16,1 1 1-16,-1 1-3 15,-5 3 1-15</inkml:trace>
          <inkml:trace contextRef="#ctx0" brushRef="#br0" timeOffset="7522.5642">11513 1462 30 0,'17'-27'15'0,"5"22"-18"16,-14 8 20-16,-2 6-17 0,-1 11 0 15,3 7 5-15,-2 12 0 16,-1 15-3-16,1 10 0 15,2 2 3-15,3 0 0 16,0-2-2-16,-2-8 1 16,-4-7-5-16,-2-10 0 15,-3-9-9-15,-3-8 1 16,0-10-3-16,1-12 1 16</inkml:trace>
          <inkml:trace contextRef="#ctx0" brushRef="#br0" timeOffset="9924.6739">12965 1550 47 0,'-2'-7'23'0,"24"9"-36"15,-17-4 45-15,1-3-34 16,2-5 1-16,3-2-1 15,3-3 1-15,5-2 3 16,6-3 0-16,3 3-2 16,5 0 1-16,11 2 0 15,-8 3 1-15,0 5-1 16,-3 7 0-16,-3 2-2 16,-5 10 1-16,-6 8-1 15,-8 2 1-15,-8 3-1 16,-8-1 1-16,-12 1 0 15,-13-1 1-15,-9-4 0 16,-11 2 0-16,-8-2 1 0,3-8 1 16,8-5-4-16,3-4 1 15,3 2-1-15,5-5 1 16,8-3-1-16,6 1 0 16,5-1-1-16,12 3 0 15,5 0 2-15,8 0 1 16,9 5-1-16,8 3 1 15,11 6 2-15,2 11 0 16,1 7 1-16,2 2 0 16,-2 8 0-16,2-3 0 0,-5-2-1 15,-5-8 0-15,-7-4-7 16,-4-6 0-16,-4-4-5 16,-5-5 0-16,-8-8-6 15,-6-4 0-15</inkml:trace>
          <inkml:trace contextRef="#ctx0" brushRef="#br0" timeOffset="10675.462">13451 1815 52 0,'20'0'26'0,"35"-19"-50"0,-36 9 52 16,9 0-34-16,10-5 0 16,4-2 0-16,5 2 1 15,2 3 9-15,-2 2 0 0,-5 3-7 16,-6 0 0-16,-6 2 1 16,-2 2 1-16,-9 1-6 15,-5 4 0-15</inkml:trace>
          <inkml:trace contextRef="#ctx0" brushRef="#br0" timeOffset="10915.5864">13468 1987 44 0,'8'10'22'0,"36"-5"-30"15,-24-5 43-15,4 2-35 16,12 3 1-16,6 0 2 16,5 2 1-16,11 3-4 0,2-5 0 15,4 0 0-15,2-5 1 16,-5-7-5-16,-6-1 1 16,-5-4-10-16,-3 0 0 15</inkml:trace>
          <inkml:trace contextRef="#ctx0" brushRef="#br0" timeOffset="10405.6832">13548 1533 54 0,'3'0'27'0,"32"-10"-40"16,-21 8 54-16,8-1-41 15,3-2 0-15,6 1 0 16,4-6 0-16,10-3-1 16,2 4 1-16,0-1-4 15,-3 0 0-15,3-2-5 16,-6 2 0-16,-2 5-5 16,-6 3 1-16</inkml:trace>
          <inkml:trace contextRef="#ctx0" brushRef="#br0" timeOffset="10164.7624">13589 1540 54 0,'17'18'27'0,"-1"33"-45"16,-13-36 51-16,0 12-34 0,-3 5 0 16,3 5 0-16,-1 4 1 15,1 1-2-15,-3 0 0 16,-3-8-5-16,3-4 0 16,0-3-4-16,-2-3 0 15</inkml:trace>
          <inkml:trace contextRef="#ctx0" brushRef="#br0" timeOffset="11590.4922">14645 1567 34 0,'-5'-9'17'0,"8"-1"-18"16,-3 2 23-16,-3-1-23 0,-3-1 1 16,-5 2-1-16,-8 1 1 15,-3 7 0-15,-6 5 1 16,0 5 0-16,-2 2 0 15,2 5-1-15,1 3 1 16,2 2 0-16,5 0 1 16,7 3-2-16,4-1 1 15,9 3-1-15,9 0 1 16,7-5-1-16,6-2 1 0,14-3 0 16,0 0 0-16,6 3 0 15,2 4 1-15,3-2 0 16,-3 1 0-16,-5-1-1 15,-3 0 1-15,-8-3 0 16,-9-1 0-16,-10-1 1 16,-18-5 0-16,-16-2 0 15,-11-3 1-15,-19 1 0 16,-9 1 0-16,-10-4-2 16,-4 0 1-16,-2-2-5 15,-1-1 0-15,12-2-5 16,6 5 1-16,10-3-6 15,14 1 0-15,17 4-3 16,11-2 0-16</inkml:trace>
        </inkml:traceGroup>
        <inkml:traceGroup>
          <inkml:annotationXML>
            <emma:emma xmlns:emma="http://www.w3.org/2003/04/emma" version="1.0">
              <emma:interpretation id="{8F991C9D-63F4-4C0F-88F3-053C85F86ABA}" emma:medium="tactile" emma:mode="ink">
                <msink:context xmlns:msink="http://schemas.microsoft.com/ink/2010/main" type="inkWord" rotatedBoundingBox="16642,15926 17250,15954 17225,16493 16617,16465"/>
              </emma:interpretation>
            </emma:emma>
          </inkml:annotationXML>
          <inkml:trace contextRef="#ctx0" brushRef="#br0" timeOffset="14443.282">15055 1754 46 0,'17'12'23'0,"57"-4"-33"0,-43-6 48 16,7-2-39-16,12 0 0 15,3-2-4-15,2-3 1 16,0 2 3-16,-5 1 0 16,-3-1-2-16,-9 3 0 15,-7-2-3-15,-4-1 1 16,-2-2-5-16,-6-2 1 15</inkml:trace>
          <inkml:trace contextRef="#ctx0" brushRef="#br0" timeOffset="14204.1467">15083 1518 44 0,'-3'0'22'0,"17"8"-35"0,-11-3 47 0,-3 7-34 15,-6 15 0-15,1 7 1 16,-4 8 1-16,4 7 0 16,2 5 0-16,3-2 1 15,0 4 0-15,0-7-3 16,0-7 0-16,0-10-3 16,0-5 0-16,-3-10-5 15,1-5 1-15,-1-7-3 16,0-7 1-16,0-6-2 15,3-11 1-15</inkml:trace>
          <inkml:trace contextRef="#ctx0" brushRef="#br0" timeOffset="14623.6399">15525 1523 57 0,'2'40'28'0,"7"55"-34"15,-4-60 56-15,6 9-50 16,3 12 1-16,0 3-14 16,-3-5 0-16,0-10 3 15,-6-17 1-15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9.2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-6 72 43 0,'-17'0'21'0,"34"5"-12"15,-5-10 30-15,11 0-35 16,12-5 1-16,28 0 5 16,18-1 0-16,29 6-12 15,17 5 0-15,-12 0 8 16,-5 5 0-16,-1 0-7 16,1-10 1-16,0 0-15 15,11-5 1-15,-23 0-5 16,-11-1 0-16</inkml:trace>
  <inkml:trace contextRef="#ctx0" brushRef="#br0" timeOffset="1">543 57 34 0,'5'-36'17'0,"30"15"-6"16,-29 11 18-16,5 15-25 0,-5 6 1 16,-6 9 2-16,0 21 1 31,-11 77-10-31,-7 5 1 15,1 6 4-15,0-17 0 16,-1-14-8-16,7-11 1 16,5-20-11-16,-5-6 0 15</inkml:trace>
  <inkml:trace contextRef="#ctx0" brushRef="#br0" timeOffset="2">1183 308 34 0,'-5'-15'17'0,"5"5"-14"0,0 10 23 16,5 5-24-16,-5 0 0 16,0 5 1-16,0 6 0 15,-5 19-4-15,-1 12 0 16,-6 4 2-16,1 21 1 15,-1 15-8-15,1-10 1 0,-1-5-6 16,6-5 0-16</inkml:trace>
  <inkml:trace contextRef="#ctx0" brushRef="#br0" timeOffset="3">1085 806 63 0,'23'10'31'0,"58"1"-36"16,-46-11 62-16,17 0-58 16,0 0 1-16,6 0-13 15,5 5 0-15,-5 0 1 16,-1 5 1-16</inkml:trace>
  <inkml:trace contextRef="#ctx0" brushRef="#br0" timeOffset="4">1103 570 52 0,'23'5'26'0,"63"-20"-25"0,-57 10 40 15,17 5-41-15,-5 0 0 0,-1 0-7 16,6 5 0 0,1 0 0-16,-7 5 1 15,-11 5-9-15,-12 6 1 0</inkml:trace>
  <inkml:trace contextRef="#ctx0" brushRef="#br0" timeOffset="5">1207 272 55 0,'28'-15'27'0,"53"-11"-36"15,-58 21 52-15,18-5-44 16,5 5 1-16,0 0-9 16,-5 0 1-16,5 10-2 15,-12 5 1-15</inkml:trace>
  <inkml:trace contextRef="#ctx0" brushRef="#br0" timeOffset="6">1761 929 46 0,'6'-20'23'0,"11"-1"-10"16,-6 6 41-16,12-16-50 15,18-20 1-15,17-1 0 0,17-9 0 16,0-1-10 0,6 6 0-16,-6-1-5 0,0 6 1 15,-6 0-10-15,-6-1 0 16</inkml:trace>
  <inkml:trace contextRef="#ctx0" brushRef="#br0" timeOffset="7">1859 319 59 0,'-6'-21'29'0,"12"42"-30"0,5-16 44 0,1 0-42 16,11 20 1-16,6 11 0 15,6 11 0-15,5-1-7 16,-5 20 1-16,11 6-9 16,-12 0 0-16,-5-5-4 15,-11 0 1-15</inkml:trace>
  <inkml:trace contextRef="#ctx0" brushRef="#br0" timeOffset="8">2436 277 61 0,'0'-15'30'0,"69"30"-32"0,-45-9 64 16,4-1-61-16,7 0 0 16,17 0 0-16,17 5 0 15,12-10-10-15,6 5 0 16,11-5-10-16,-12-5 0 15</inkml:trace>
  <inkml:trace contextRef="#ctx0" brushRef="#br0" timeOffset="9">2829 247 43 0,'-18'-21'21'0,"18"11"-9"15,0 20 29-15,-5 11-40 16,-1 4 1-16,-6 22 1 15,1 19 0-15,-1 6-4 16,1 10 0-16,5 11-4 16,0-16 1-16,0-1-10 15,1-4 1-15,-7-25-3 16,-5-17 0-16</inkml:trace>
  <inkml:trace contextRef="#ctx0" brushRef="#br0" timeOffset="10">3394 349 41 0,'-23'57'20'0,"6"61"-19"0,17-57 21 16,-6 16-24-16,-5 5 0 16,-1-10-6-16,1 0 1 15,5-21 2-15,6-20 0 16,6-26-5-16,-1-15 0 15</inkml:trace>
  <inkml:trace contextRef="#ctx0" brushRef="#br0" timeOffset="11">3452 159 60 0,'35'-41'30'0,"28"11"-41"15,-40 24 67-15,6 1-52 16,12 5 0-16,-1 11 0 15,6 14 0-15,-11 11-8 16,-6 5 0-16,-12-10 3 16,-17 0 1-16,-11 5-3 15,-18-5 0-15,-6-1-1 16,0-4 0-16,1-11 1 16,5 1 1-16,0-6 0 15,6 0 0-15,11 1 0 16,7 4 0-16,10 0 0 15,7 6 0-15,11 5 0 16,12-1 1-16,-1 1 1 16,12 5 1-16,-5 5 1 15,-6 5 0-15,-7 0 1 0,-10 0 0 16,-18-5 2-16,-12 5 1 16,-11-5-1-16,-12-6 1 15,-5 1-2-15,-12-5 1 16,0-16-5-16,-6 0 1 15,6-10-10-15,-5-10 1 16,11 0-12-16,5-21 1 16</inkml:trace>
  <inkml:trace contextRef="#ctx0" brushRef="#br0" timeOffset="12">4162 544 53 0,'0'-56'26'0,"12"-26"-28"16,-1 61 39-16,12-4-36 15,6-6 1-15,6 0 1 0,11 5 1 16,0 11-5-16,6 10 1 16,12 15 2-16,5 5 1 15,-11 27-1-15,-12 24 0 16,-17-14 1-16,-23 9 1 15,-18 6 0-15,-17 0 0 16,-11-11 0-16,-18-15 0 16,-17-5 0-16,6-16 0 15,-1-9-4-15,7-11 1 16,5-16-5-16,12-14 0 16,11-1-8-16,24-10 1 0,11-5-10 15,23 10 1-15</inkml:trace>
  <inkml:trace contextRef="#ctx0" brushRef="#br0" timeOffset="13">4936 852 74 0,'11'-36'37'0,"53"-77"-45"16,-47 83 71-16,29-11-62 15,18-11 1-15,-1 1-1 16,12 10 1-16,12 0-8 16,0 5 1-16,5 10-13 15,-17 1 0-15</inkml:trace>
  <inkml:trace contextRef="#ctx0" brushRef="#br0" timeOffset="14">5167 159 46 0,'-23'-5'23'0,"40"26"-12"0,-6-11 33 15,7 16-41-15,11 5 1 16,5 10 3-16,7 15 0 16,5 6-9-16,12 4 1 15,-1 6 1-15,-5-5 1 16,-6 0-13-16,-5-6 1 16,-24 6-8-16,-5-6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2.99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19 564 29 0,'-39'-101'14'0,"47"-27"-9"0,-1 100 14 15,2-9-21-15,-2-8 1 16,1 17-1-16,0 0 1 16,-1 19 1-16,2 9 0 15,-2 9-2-15,8 10 1 16,0-10 1-16,9 10 0 0,7-10 1 16,23 10 0-16,8-10 1 15,7 8 0-15,1 1 0 16,15-8 0-16,17-1-1 15,21-9 1-15,16 0-1 16,16 0 0-16,9-9-1 16,6 9 1-16,7 0 0 15,10 0 0-15,5 0 0 16,9 9 0-16,2 10-1 16,-11-19 1-16,2 9 0 15,7-9 0-15,1 0 0 16,8-9 0-16,6-1 0 15,-22-18 0-15,-2 19 0 16,18-10 1-16,-10 3-2 0,10 6 1 16,-1-8-1-16,-23-1 1 15,7 0-1-15,1-9 0 16,-1-7 0-16,9-2 0 16,-9 18 0-16,-23 1 0 15,0-1 0-15,0 0 1 16,2 10-1-16,-2 9 0 15,0 9 0-15,-8 1 1 16,1-10-1-16,-16 9 0 0,-8-9 0 16,8 9 0-1,8 1 0-15,8-1 0 0,-16 0 0 16,7 10 1-16,-6-10-1 16,-1 0 1-16,-16-9 0 15,8 19 0-15,9-2-1 16,-17 11 1-16,-6 0-1 15,-1 9 1-15,-8-2-1 16,8-7 0-16,-8 10-3 16,-1-29 1-16,-6-9-7 15,-1-9 0-15,-15-1-3 16,-38-46 0-16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4.22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213 187 13 0,'-107'-69'6'0,"30"18"0"0,63 34 6 16,-2 0-12-16,16-17 1 15,0 34 1-15,0 0 0 16,30 17-2-16,0 0 0 16,17 34 1-16,-3 1 1 15,19 12 0-15,11-12 1 0,20-1 0 16,13 0 1 0,-3 0 0-16,34-34 1 0,46 0-1 15,43-3 1-15,18-14-1 16,60 17 0-16,13-17-2 15,17-17 1-15,47 3-2 16,0-3 1-16,13 34 0 16,17-3 0-16,-46-14 0 15,-1-14 0-15,17-3 0 16,-17 0 0-16,-14 0-1 16,-46 17 1-16,0 0-2 15,0 0 1-15,-17-17 0 16,-43 0 0-16,-31 0-1 15,-16 17 1-15,-17 0-3 16,-27 17 0-16,-34 0-6 16,-29 17 1-16,-44 14-7 0,-31 20 1 15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12.1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 33 25 0,'-11'-20'12'0,"17"15"-11"16,-6 5 12-16,5 0-13 15,7 0 0-15,-1 0 1 16,-6 0 1-16,6 0-1 16,0 0 1-16,6-5 1 15,-6 0 1-15,0 5 0 16,0 0 0-16,0 0-1 16,6 0 1-16,-6 0-2 15,0 5 1-15,0-5-1 0,6 0 0 16,0 0 0-16,-1 0 0 15,1 5 0-15,5-5 1 16,0 0-1-16,1 0 0 16,-1 5-1-16,0 0 1 15,6-5-1-15,5 5 1 16,6-5-1-16,5 5 1 16,12-5-1-16,-6 5 1 15,0-1-1-15,-1 6 1 16,1 0-1-16,0 0 1 15,6 0-2-15,-1 0 1 0,1 0-1 16,-1-1 1-16,-10-4-1 16,-1 0 1-16,0-5-1 15,1 5 1-15,-1-10-1 16,6 5 1-16,6 0-1 16,-12 5 1-16,0-5-1 15,-5 5 1-15,6-5-1 16,-1 5 1-16,-5-5-1 15,0 0 1-15,0 0-1 16,5 0 1-16,0-5 0 16,6 5 0-16,-5 0 0 15,5 0 0-15,-6-5-1 16,-11 5 1-16,1 0 0 16,-1 0 0-16,6-5-1 0,5 5 0 15,0-5 0 1,1 0 1-16,-1 1-1 0,1-1 0 15,-1 0 0-15,0 5 0 16,-5 0 0-16,-5 5 0 16,-7 0 0-16,1-1 0 15,-6 1 0-15,0 0 0 16,1 0 0-16,4 0 0 16,1-5 0-16,-6 0 1 15,0 0-1-15,-5 0 1 16,0 0 0-16,-1 5 0 15,1-5 0-15,-6 0 0 0,0 5-1 16,0-5 1-16,-5 0-3 16,5 0 1-16,-5 0-2 15,5 0 0-15,5 0-3 16,12 0 1-16,-6 0-2 16,0 5 0-16,1 0-6 15,-1 20 0-15,-6 4-2 16,-60-4 1-16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6.81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4 338 26 0,'-11'-59'13'0,"22"34"-12"0,-5 11 13 0,-1-1-13 16,1 5 1-16,-6 0 2 15,0-5 1-15,0 5-6 16,0 1 1-16,0-1 3 16,5 0 0-16,6 0 0 15,6-5 0-15,11 0-2 16,11-4 1-16,5 4-1 16,6 0 1-16,11 0-1 15,6 1 1-15,-1 4-1 16,6 5 1-16,6-5-1 15,11 5 0-15,11 0 0 16,-1 5 0-16,12 5 0 16,11 0 0-16,-5-5 0 15,5 10 1-15,0-5-1 16,0 5 1-16,0-1-1 0,-5 6 1 16,-6 5-1-16,0-5 0 15,-17-5-1-15,0-1 1 16,-5 1-1-16,-6-5 0 15,-5-5 0-15,-6 0 1 16,-5 0-1-16,-12 5 0 16,-5-5 0-16,-5 0 0 15,-7 0 0-15,7 5 1 16,-12-5-1-16,0 0 0 16,6 5 0-16,0-10 0 0,-6 5 0 15,1 0 0-15,-7 0 0 16,7 0 0-16,-7 0 0 15,1 5 1-15,0 5-1 16,-6-5 1-16,6-5-1 16,0 5 0-16,-6 0 0 15,6 0 1-15,-6 0-1 16,5 4 1-16,1 6-2 16,6-5 1-16,4 0 0 15,12 0 1-15,0 0-3 16,6 0 1-16,-17-6-11 15,-6 1 1-15,-44-24-3 16,-17-26 1-16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8.34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6 148 17 0,'-11'-10'8'0,"22"-5"-7"16,-11 15 8-16,6-5-9 15,-6 5 0-15,0 0 0 16,0 0 0-16,0 0 0 15,0 0 1-15,0-5 0 16,0 0 1-16,0 5 1 16,0 0 0-16,11-5 2 15,5-4 0-15,12-1 0 16,11 0 0-16,11 0-1 16,11 5 0-16,11 0-1 15,0 0 0-15,12 0-2 0,4 0 0 16,7 0-1-16,10 0 0 15,0 1 1-15,6-1 0 16,6 0 0-16,-1-5 0 16,7 5 1-16,4 0 0 15,6 5-1-15,6 0 1 16,0 0-1-16,-6 0 0 16,-5 0-1-16,-6 5 1 15,0 0-1-15,-11 5 0 0,-17 4 0 16,0 1 1-16,1 5-1 15,-12-5 1-15,-5 0 0 16,-12-6 0-16,1 1 0 16,-6-5 1-16,0 5-1 15,-6 0 0-15,-5 0 0 16,0-5 0-16,-5 0-1 16,-7 0 1-16,-4 9-1 15,-7-4 0-15,1 0 0 16,-6-5 0-16,6 5 0 15,-6-5 1-15,0 0-3 16,1-5 0-16,-7 0-8 16,1 0 1-16,-28-10-4 15,-17-79 0-15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9.68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122-5 18 0,'-27'25'9'0,"-7"-20"-6"0,23-5 9 0,0 4-11 16,0 1 1-16,0 0 1 16,0 0 1-16,5 0-4 15,6 5 0-15,11-5 4 16,6-5 0-16,11 0-1 16,11 5 0-16,5 0 0 15,17 0 1-15,11 10-2 16,17-10 1-16,0 4-2 15,11 6 0-15,11-5 0 16,5 0 1-16,17 5-1 16,6-10 0-16,-6-5 0 15,11 0 0-15,1 0 0 16,5 0 1-16,-1 0-1 16,-4 0 1-16,-12 0-1 15,6 5 0-15,-12 4 0 16,-5-4 0-16,-11 0-1 15,-5 0 1-15,-1-5-1 0,-11 0 0 16,6 5 1-16,-22-5 0 16,-12 5 0-16,-4-5 0 15,-7 5 0-15,0 0 1 16,-5 0-1-16,-5 5 0 16,-1-5-1-16,1 0 0 15,-1 4 0-15,-5-4 1 16,-6 0-7-16,-5-5 0 15,-17-5-8-15,-17-29 1 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0.41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F93FAF-6597-49D7-9C67-87362E451FB6}" emma:medium="tactile" emma:mode="ink">
          <msink:context xmlns:msink="http://schemas.microsoft.com/ink/2010/main" type="inkDrawing" rotatedBoundingBox="5169,5169 20454,5247 20427,10435 5142,10356" hotPoints="20370,8130 12285,10689 4065,8605 12150,6046" semanticType="enclosure" shapeName="Ellipse"/>
        </emma:interpretation>
      </emma:emma>
    </inkml:annotationXML>
    <inkml:trace contextRef="#ctx0" brushRef="#br0">4270 1030 25 0,'-33'-25'12'0,"0"30"-12"16,22-10 12-16,-12 5-13 16,-21 0 0-16,-28-5 1 15,-11 5 0-15,-17-5 1 16,-28 0 1-16,-16-4 0 16,-17 4 1-16,-11 5 0 15,-11 5 1-15,-17 9 0 16,-5 1 0-16,-6 15-2 15,6 14 1-15,-17 10-2 16,16 20 1-16,18 15-2 16,5 5 1-16,0 4-1 15,11-4 0-15,0 5 0 0,16 9 0 16,12 6 1-16,16 9 0 16,12-5-1-16,5 11 1 15,17-11 0-15,16 0 0 16,22 1 0-16,18 4 0 15,26 5-1-15,24-9 1 16,10-1 0-16,17 0 0 16,5 1-1-16,23-1 1 15,27-4-1-15,11-1 1 16,28 5-1-16,1-14 1 16,10-5 0-16,11-6 0 0,12 1 0 15,16 0 1-15,5-10-1 16,18-6 1-16,10-4 0 15,6-14 0-15,22-1-1 16,11 5 0-16,1-5 0 16,21-5 0-16,12 6-1 15,-6-11 1-15,16-5-1 16,6 1 1-16,6-11 0 16,0-4 0-16,16-10 0 15,12-6 0-15,5-4-1 16,11-5 1-16,11 0 0 15,0-5 0-15,6 0 0 16,5 0 0-16,1-5-1 16,15-5 1-16,-4 0-1 15,10-9 0-15,-21-6 0 16,10-14 1-16,-16-11 0 0,5-9 0 16,0-10-1-16,1-10 1 15,-18 5-1-15,-27-10 1 16,-5 0-1-16,-7-14 1 15,-26-11-1-15,-1-14 1 16,-23 0-1-16,-10-1 0 16,-39-9 0-16,-16-5 1 15,-18-5-1-15,-21 0 0 16,-34 0-1-16,-33-10 0 0,-23-10 0 16,-16-24 0-16,-27 0-1 15,-34-6 1-15,-28 1 0 16,-33-15 0-16,-28-5-1 15,-39 14 1-15,-55-9 0 16,-39 5 0-16,-72 5-1 16,-55 4 1-16,-78 31 0 15,-84-11 0-15,-88 30 0 16,-72 29 0-16,-79 16-2 16,-60 29 1-16,-50 29-6 15,-33 45 1-15,-45 50-6 16,-72 19 0-16</inkml:trace>
  </inkml:traceGroup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3.7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BC98D82-076B-4E66-AB67-95FCA9FC601D}" emma:medium="tactile" emma:mode="ink">
          <msink:context xmlns:msink="http://schemas.microsoft.com/ink/2010/main" type="writingRegion" rotatedBoundingBox="19246,4037 32391,2953 32705,6758 19560,7842"/>
        </emma:interpretation>
      </emma:emma>
    </inkml:annotationXML>
    <inkml:traceGroup>
      <inkml:annotationXML>
        <emma:emma xmlns:emma="http://www.w3.org/2003/04/emma" version="1.0">
          <emma:interpretation id="{47C61BFF-8C53-479B-AD08-442DCB0206F6}" emma:medium="tactile" emma:mode="ink">
            <msink:context xmlns:msink="http://schemas.microsoft.com/ink/2010/main" type="paragraph" rotatedBoundingBox="19246,4037 30280,3127 30480,5560 19447,64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DBD52C-99BD-4071-8B87-E5810E789E8F}" emma:medium="tactile" emma:mode="ink">
              <msink:context xmlns:msink="http://schemas.microsoft.com/ink/2010/main" type="line" rotatedBoundingBox="19246,4037 30280,3127 30480,5560 19447,6469"/>
            </emma:interpretation>
          </emma:emma>
        </inkml:annotationXML>
        <inkml:traceGroup>
          <inkml:annotationXML>
            <emma:emma xmlns:emma="http://www.w3.org/2003/04/emma" version="1.0">
              <emma:interpretation id="{A9C29F64-0F0F-4E02-A8D5-CA986741B935}" emma:medium="tactile" emma:mode="ink">
                <msink:context xmlns:msink="http://schemas.microsoft.com/ink/2010/main" type="inkWord" rotatedBoundingBox="19254,4134 23544,3781 23736,6116 19447,6470"/>
              </emma:interpretation>
            </emma:emma>
          </inkml:annotationXML>
          <inkml:trace contextRef="#ctx0" brushRef="#br0">2597-1436 24 0,'-6'-5'12'0,"12"10"-15"0,-6-5 13 0,0 0-10 16,0 0 0-16,0 5 1 15,0-5 1-15,0 20-1 16,-6 15 0-16,1 14 2 15,-1 10 0-15,1 0 0 16,5 10 0-16,0-5 0 16,5-9 0-16,12-11-1 15,5-5 0-15,6-4-1 16,5-15 0-16,6-5 0 16,5-6 1-16,6-18-2 15,0-16 0-15,0-5-1 16,0-9 1-16,-6-15-2 15,1-20 1-15,-12 0 0 0,-5 5 0 16,-1 9 0-16,-4 1 1 16,-1 10 0-16,-5 14 0 15,-6 6 0-15,0 14 1 16,-11 15 0-16,0 10 0 16,0 14 1-16,0 26 0 15,0 4 0-15,0 10 0 16,0 5 0-16,0 10 0 15,0-10-1-15,0 0 0 16,0-19-5-16,11-16 1 16,11-19-8-16,22-5 1 15</inkml:trace>
          <inkml:trace contextRef="#ctx0" brushRef="#br0" timeOffset="615.1858">3801-1263 6 0,'-11'-39'3'0,"27"34"8"0,-16-10-9 16,0 5 1-16,6-10 0 15,-1 5 1-15,-5 1 1 16,0 4-6-16,0 0 1 15,-5 10 4-15,-1 5 1 16,1 10-2-16,-6 9 0 16,0 16-1-16,-1-1 1 15,-4 6 0-15,-1 19 0 16,6 0 0-16,-6 5 0 0,12-20 0 16,5 0 0-16,5-4 0 15,12-1 0-15,0-4-2 16,10-11 1-16,7-4-1 15,5-10 1-15,5-15-2 16,-5-15 1-16,0-5-1 16,0-19 0-16,-1-11 0 15,-4-9 0-15,-12-5 0 16,-6-5 1-16,-4 0-1 16,-12 15 0-16,-6 0 0 15,-11 14 0-15,-27 11-1 16,-17 4 1-16,-6 0-1 15,-10 15 1-15,-1 15-5 16,6 5 1-16,16 5-7 0,23 0 1 16</inkml:trace>
          <inkml:trace contextRef="#ctx0" brushRef="#br0" timeOffset="-1546.0121">-6 1124 40 0,'0'-44'20'0,"134"-30"-18"0,-73 54 20 15,33-29-22-15,23-15 0 16,38-20 1-16,45-20 0 16,-1 1-2-16,34-21 1 15,6 6-3-15,-12 4 0 16,-16-4-8-16,-16 10 1 15</inkml:trace>
        </inkml:traceGroup>
        <inkml:traceGroup>
          <inkml:annotationXML>
            <emma:emma xmlns:emma="http://www.w3.org/2003/04/emma" version="1.0">
              <emma:interpretation id="{28FB462E-050D-4B2D-8901-FABE37E78971}" emma:medium="tactile" emma:mode="ink">
                <msink:context xmlns:msink="http://schemas.microsoft.com/ink/2010/main" type="inkWord" rotatedBoundingBox="25364,3533 30280,3127 30469,5422 25553,5827"/>
              </emma:interpretation>
            </emma:emma>
          </inkml:annotationXML>
          <inkml:trace contextRef="#ctx0" brushRef="#br0" timeOffset="3496.8753">6919-1184 21 0,'-22'10'10'0,"27"14"-11"15,1-4 14-15,0 0-13 16,-1 9 0-16,-5 21 0 15,0-6 1-15,6 15 0 16,-1 10 1-16,6 10 1 16,0 20 0-16,0 14 0 15,1 21 1-15,-12-6-2 16,-12 10 1-16,-10 0-2 16,-11-15 1-16,-11-14-2 0,-1-20 1 15,-10-20 0-15,-17-15 0 16,-6-29 0-16,-5-21 0 15,-1-13 0-15,1-16 1 16,6-24-2-16,15-11 1 16,13-14-1-16,21 0 0 15,22-9 0-15,23-6 0 16,22-15-1-16,16 6 0 16,17-1 0-16,6 5 0 15,5 10 0-15,12 20 1 16,4-5-2-16,-4 20 1 15,-12 5-2-15,-5 14 1 0,-17 5-4 16,-11 6 0-16,-11-1-3 16,-17-5 1-16</inkml:trace>
          <inkml:trace contextRef="#ctx0" brushRef="#br0" timeOffset="4082.6412">7291-799 18 0,'-17'5'9'0,"28"4"-11"0,-11-9 14 0,11 0-12 15,0 0 0-15,1-5 0 16,-1 1 0-16,-6-6 1 16,-5-10 0-16,0 5 1 15,-11-10 0-15,0-4 2 16,-6-1 0-16,1-9 0 15,-1 9 1-15,6 1-2 16,5-6 1-16,6 6-2 16,6-1 0-16,5-5-2 15,6 11 0-15,-1-1-1 16,7 0 1-16,10 1-1 16,0 4 0-16,0 0-1 15,6 6 1-15,0 9-2 0,5 0 1 16,1 5-7-16,5 5 1 15</inkml:trace>
          <inkml:trace contextRef="#ctx0" brushRef="#br0" timeOffset="2820.7073">6486-878 14 0,'-55'5'7'0,"21"-40"-5"0,29 25 8 16,10 0-12 0,-5 0 1-16,0-9-1 0,6-6 0 15,0 0 3-15,-6-4 1 16,5-11-1-16,6 1 1 15,6-5 1-15,0-6 1 16,10 6 0-16,1 4 0 16,5 11-1-16,1 4 1 15,4 5-2-15,12 25 0 16,11 10-2-16,0 25 1 16,-5 4-1-16,-6 15 0 15,-22 5 1-15,-17 0 1 0,-17 1 0 16,-22-1 0-16,-22 0 1 15,-5-5 0-15,-17-5 0 16,-11-5 1-16,-12-14-2 16,-10-5 1-16,-6-16-2 15,11-9 1-15,17-15-2 16,11-19 0-16,22-11-3 16,22-9 1-16,28-15-5 15,28-10 1-15,33-10-5 16,11-10 0-16</inkml:trace>
          <inkml:trace contextRef="#ctx0" brushRef="#br0" timeOffset="7371.4015">8029-908 29 0,'-11'-15'14'0,"16"-14"-18"15,-5 19 28-15,0 0-23 16,0-10 1-16,0-4 1 15,0-11 0-15,0-4-4 16,6-6 1-16,5 1 3 16,0-10 1-16,0 9-2 15,0 11 1-15,6-1-1 0,-1 10 1 16,12 1-2-16,11 9 1 16,5 10-2-16,-5 5 1 15,0 15-1-15,0 14 0 16,0 1 0-16,-6 10 0 15,-5-1 0-15,0 5 0 16,-17 1 1-16,-11 9 0 16,-6 5 0-16,-5 0 0 15,-17-14-1-15,-16-1 1 16,-12 1 0-16,1-6 1 16,-6-9-1-16,0-11 0 0,0-14-1 15,5-10 1-15,12-5-2 16,16-4 1-16,12-6-3 15,10-10 1-15,17-4-4 16,11-1 0-16,12 6-7 16,16-11 1-16</inkml:trace>
          <inkml:trace contextRef="#ctx0" brushRef="#br0" timeOffset="6981.2753">8118-878 12 0,'-34'-10'6'0,"29"34"-14"16,5-19 0-16</inkml:trace>
          <inkml:trace contextRef="#ctx0" brushRef="#br0" timeOffset="8122.1134">8794-1263 34 0,'-5'-5'17'0,"22"-5"-27"16,-17 10 25-16,5 5-17 15,1 5 0-15,-1 5 0 16,-5 0 1-16,0 9 2 16,0 1 1-16,0 9-2 15,0 11 1-15,6 4 0 16,5 5 0-16,0-14 0 15,0-11 1-15,0-4-1 16,0-10 1-16,0 5 0 16,-11-20 0-16,11-15 0 15,-5-15 0-15,5-4 0 16,0-11 1-16,0-9-2 16,0 10 0-16,0-1-1 0,1 11 1 15,-1 4-2-15,0 10 1 16,0 11-1-16,0 13 1 15,0 16-1-15,0 5 1 16,0 4-1-16,0 6 1 16,6 4 0-16,5-4 0 15,0-10 1-15,6-11 0 16,0-9 0-16,0-10 1 16,10-9-1-16,-4-16 1 0,-1 10-1 15,-5-9 1-15,-6 4-3 16,0-19 1-16,-5 4-5 15,-6-4 1-15,-6 9-5 16,-5 6 0-16,0 4-2 16,0 5 1-16</inkml:trace>
          <inkml:trace contextRef="#ctx0" brushRef="#br0" timeOffset="8993.2128">9477-1534 27 0,'17'-5'13'0,"82"-15"-14"15,-60 15 23-15,17 0-22 16,27 0 0-16,0-5 0 15,6-4 0-15,16-1-2 16,-27 0 0-16,22 5-5 16,-11 0 0-16</inkml:trace>
          <inkml:trace contextRef="#ctx0" brushRef="#br0" timeOffset="8647.973">9838-1993 27 0,'-17'-39'13'0,"56"4"-19"0,-28 15 26 16,0 6-21-16,0-11 1 15,-11 10 0-15,0 15 0 16,0 0 0-16,0 25 1 0,-5 9-1 15,-7 21 0-15,1 18 0 16,-5 11 1-16,-1 10-1 16,0 29 1-16,1 1 0 15,-1-6 1-15,0-9 0 16,6-6 0-16,-5-24-1 16,5-15 1-16,0-10 0 15,-1-19 0-15,1-6-1 16,6-4 0-16,-1-10-2 15,6-5 0-15,0-5-1 16,0-5 1-16,0 0-2 16,11-5 1-16,-11 5-3 15,11 0 0-15,-11 0-3 16,0-15 1-16</inkml:trace>
          <inkml:trace contextRef="#ctx0" brushRef="#br0" timeOffset="9551.9934">10476-2042 25 0,'5'-10'12'0,"1"10"-15"0,-1 10 18 0,-5 9-15 15,-5 6 0-15,-6 24 2 16,-6 1 0-16,-5 24-1 16,-6 14 0-16,0 26 2 15,1 4 0-15,4-9-1 16,-4-6 1-16,4 1-1 15,1-25 1-15,6-15-2 16,5-15 0-16,-1-14 0 16,7-6 0-16,5-14-1 15,11-20 1-15,6-5-1 16,5-9 1-16,6-1-1 16,5-5 0-16,6-4 0 15,5-11 0-15,0 1-1 0,1-6 1 16,5 6-1-16,0 4 1 15,0 16 0-15,-6-6 1 16,6 25 1-16,-11 15 0 16,0 9 0-16,-12 16 0 15,-10 4 0-15,11 20 0 16,-12 6-2-16,1-11 0 16,-6-5-11-16,-11-15 0 15</inkml:trace>
        </inkml:traceGroup>
      </inkml:traceGroup>
    </inkml:traceGroup>
    <inkml:traceGroup>
      <inkml:annotationXML>
        <emma:emma xmlns:emma="http://www.w3.org/2003/04/emma" version="1.0">
          <emma:interpretation id="{998E6A86-03B6-4F92-B48E-055463C24936}" emma:medium="tactile" emma:mode="ink">
            <msink:context xmlns:msink="http://schemas.microsoft.com/ink/2010/main" type="paragraph" rotatedBoundingBox="22004,5117 32709,5258 32688,6885 21982,67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5A682B-0628-4141-9750-57334999A08B}" emma:medium="tactile" emma:mode="ink">
              <msink:context xmlns:msink="http://schemas.microsoft.com/ink/2010/main" type="inkBullet" rotatedBoundingBox="21992,6031 22609,6039 22602,6544 21985,6536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 timeOffset="13375.8048">2763 971 20 0,'-39'20'10'0,"-16"0"-7"0,44-15 15 0,-6 0-17 15,0-1 1-15,1 1 0 16,-1 0 1-16,1-5-4 15,4-10 1-15,1-4 2 16,0-1 1-16,6-10-1 16,5-9 0-16,5-1 1 15,12-4 0-15,11-1-1 16,10 6 1-16,7 4-2 16,10 10 1-16,12 15-2 15,11 5 0-15,-6 15-1 16,-11 15 1-16,-11-1-1 15,-6 16 1-15,-11 4 1 16,-16 5 0-16,-11 1 0 16,-23-1 1-16,-22-15 0 15,-16 1 1-15,-12-11 0 16,-11-14 1-16,6-10-1 16,0-5 0-16,11-20-1 0,6-9 0 15,5-11-4-15,16 1 1 16,18-10-4-16,16-1 0 15,16-4-3-15,23 0 1 16,11-1-5-16,28 11 1 16,11 5 0-16,10 9 0 15</inkml:trace>
      </inkml:traceGroup>
      <inkml:traceGroup>
        <inkml:annotationXML>
          <emma:emma xmlns:emma="http://www.w3.org/2003/04/emma" version="1.0">
            <emma:interpretation id="{625C4127-5F06-427F-9989-6E479FD5F95A}" emma:medium="tactile" emma:mode="ink">
              <msink:context xmlns:msink="http://schemas.microsoft.com/ink/2010/main" type="line" rotatedBoundingBox="23076,5131 32709,5258 32688,6885 23054,6759"/>
            </emma:interpretation>
          </emma:emma>
        </inkml:annotationXML>
        <inkml:traceGroup>
          <inkml:annotationXML>
            <emma:emma xmlns:emma="http://www.w3.org/2003/04/emma" version="1.0">
              <emma:interpretation id="{F358CE36-BD9D-4301-93A7-B5BD390B609E}" emma:medium="tactile" emma:mode="ink">
                <msink:context xmlns:msink="http://schemas.microsoft.com/ink/2010/main" type="inkWord" rotatedBoundingBox="23062,6158 23492,6164 23487,6522 23058,6516"/>
              </emma:interpretation>
            </emma:emma>
          </inkml:annotationXML>
          <inkml:trace contextRef="#ctx0" brushRef="#br0" timeOffset="15477.9839">3801 1168 20 0,'-11'5'10'0,"5"-10"-12"0,6 5 10 16,0 0-11-16,0 0 1 15,6-9-2-15,-1 4 1 16,-5 0 5-16,-5 5 0 16,-1 0-1-16,1 5 0 15,-1-5 3-15,-5 5 0 16,0 0 2-16,0-1 0 16,0-4 0-16,0 0 1 15,-6-4-3-15,0 4 0 16,1-5-1-16,-1 0 1 15,0-10-2-15,6 0 0 0,0-5-1 16,6-4 1-16,5-6-1 16,0 5 0-16,5 1-1 15,1-1 1-15,5 0 0 16,0 1 0-16,6-1-1 16,5 5 1-16,5 1-1 15,18 4 0-15,-6-5-2 16,5 15 1-16,0 0-10 15,6 5 1-15,6 0-2 16,-1 0 1-16</inkml:trace>
        </inkml:traceGroup>
        <inkml:traceGroup>
          <inkml:annotationXML>
            <emma:emma xmlns:emma="http://www.w3.org/2003/04/emma" version="1.0">
              <emma:interpretation id="{43DA63CC-ED9A-43C5-ABC0-5C4361724B7A}" emma:medium="tactile" emma:mode="ink">
                <msink:context xmlns:msink="http://schemas.microsoft.com/ink/2010/main" type="inkWord" rotatedBoundingBox="25414,5162 30507,5229 30486,6856 25393,6789"/>
              </emma:interpretation>
            </emma:emma>
          </inkml:annotationXML>
          <inkml:trace contextRef="#ctx0" brushRef="#br0" timeOffset="17114.6866">7163 88 22 0,'11'-5'11'0,"17"-49"-10"15,-17 39 14-15,-5 1-16 16,5 4 1-16,0 5 0 16,-6 10 1-16,-5 10-1 15,-5 9 1-15,-1 25 0 16,-10 21 1-16,-7 23 1 16,-4 16 0-16,-1 24 1 15,0-5 0-15,1 5-1 16,-1 15 1-16,0-15-5 15,0-14 1-15,6-30-4 16,0-15 0-16,5-25-6 0,12-39 1 16</inkml:trace>
          <inkml:trace contextRef="#ctx0" brushRef="#br0" timeOffset="17354.6852">7901-158 39 0,'-16'24'19'0,"-23"115"-27"0,22-95 36 0,-11 30-27 16,1 34 0-16,-12 30 1 15,-6 10 0-15,-10 15-3 16,-1 10 1-16,1-20-2 15,10-15 0-15,1-25-8 16,11-19 0-16</inkml:trace>
          <inkml:trace contextRef="#ctx0" brushRef="#br0" timeOffset="18045.1639">7751 1326 19 0,'0'-5'9'0,"6"-9"-4"16,-1-1 6-16,1-5-10 16,0 5 1-16,-1-9 2 15,6-6 0-15,0-5-4 16,6-4 1-16,5 0 3 15,6 4 0-15,11 1 0 16,0 14 0-16,5-5-2 0,0 15 1 16,6 5-3-1,-5 5 1-15,-1 10-1 0,-5 10 1 16,-11 14-1 0,-6 6 1-16,-6 4 0 0,-10 1 0 15,-6 4 1-15,-11-10 0 16,-6 1 0-16,-16-1 0 15,-11-14-1-15,-12-10 1 16,-10 0-1-16,-7-10 0 16,1-1-2-16,11-8 1 15,17-11-2-15,16-20 0 16,28 1-6-16,28-6 1 0,22-9-5 16,11 5 1-16</inkml:trace>
          <inkml:trace contextRef="#ctx0" brushRef="#br0" timeOffset="16649.0622">6070 1223 22 0,'-22'-15'11'0,"16"-10"-12"15,6 15 17-15,0-4-16 16,0-1 1-16,6-5 0 15,-1-5 1-15,7-4-2 0,10 4 0 16,0 1 1-16,6-1 1 16,5 0 0-16,6 1 0 15,0 4 0-15,5 10 0 16,12 5-1-16,-1 10 1 16,1 0-1-16,-12 10 1 15,-5 14-2-15,-12 6 0 16,-4 4 0-16,-7 20 1 15,-16-4 0-15,-16-1 0 16,-12-5 0-16,-22 1 1 16,-11-11-2-16,-11-4 0 15,-6-11 0-15,0-14 0 0,6-5-1 16,6-15 1-16,5-5-2 16,22-9 1-16,11-11 0 15,12 6 0-15,16-11-1 16,22 11 0-16,17-1 0 15,10 5 1-15,18 6-1 16,5 4 1-16,6 0 0 16,11 0 0-1,33-10-6 1,-17 1 0-16</inkml:trace>
          <inkml:trace contextRef="#ctx0" brushRef="#br0" timeOffset="18901.2159">9072 937 28 0,'-6'-25'14'0,"-5"25"-16"0,6-5 21 15,-6 10-19-15,-6-5 0 16,0 5 0-16,-10 0 0 16,-7 5 0-16,-16 14 0 15,-5 11 2-15,-6 9 0 16,0 15 1-16,11 1 0 0,5 4 0 16,18 0 0-16,10 0-1 15,17-15 1-15,17-14-5 16,10-10 0-16,12-11-4 15,0-9 0-15,6-15 0 16,-1-9 0-16,0-1 1 16,1-5 0-16,-1-9 2 15,-5-1 1-15,5-4-2 16,1 4 0-16,-6 1-1 16,-6 4 1-16,-11 5 7 31,95-14-3-31,-217 83 3 15,111-29 0-15,0 10 4 16,0 4 0-16,6 1 1 16,-1 9 0-16,12-9-6 15,-6-5 0-15,6-1 0 16,5-4 0-16,12-10-1 0,5-5 0 16,-1-15-2-16,1-5 0 15,0-14 0-15,-5-6 0 16,-6-9-1-16,-6-1 1 15,-11 1 0-15,-5-5 0 16,-12-1 0-16,-10 11 1 16,-12-10 0-16,-11 14 0 15,-11 10 1-15,-10 11 0 16,-1 9 0-16,-6 5 1 16,12 10 0-16,5 14 0 0,11 11 0 15,0 4 0-15,12 15-1 16,5 6 0-16,5 4 0 15,17 0 0-15,17-5 1 16,22-10 0-16,16-9-2 16,23-11 1-16,11-9-5 15,6-10 0-15,-1-20-6 16,-5-15 0-16</inkml:trace>
          <inkml:trace contextRef="#ctx0" brushRef="#br0" timeOffset="19682.2952">10010 641 36 0,'-23'-5'18'0,"68"20"-25"0,-23-10 33 0,11-1-26 16,12 1 0-16,16 5-1 15,11-5 1-15,6 0 0 16,5 5 0-16,11 0-3 16,0 0 0-1</inkml:trace>
          <inkml:trace contextRef="#ctx0" brushRef="#br0" timeOffset="19471.5994">10492 236 37 0,'-11'-39'18'0,"17"4"-25"15,-6 25 31-15,0 6-27 16,-11 4 1-16,-6 14-2 16,-5 11 1-16,-11 14 5 15,-6 21 1-15,5 23-2 16,-4-4 0-16,4 15 2 15,1 5 0-15,5 9 1 16,1 6 0-16,10-11-1 16,11-14 1-16,6-15-3 15,11-15 1-15,17-19-2 16,17-16 1-16,16-9-3 16,11-25 1-16,5-5-2 0,12 1 1 15,-6-1-3-15,-5-5 0 16,-17 0-1-16,-11 1 0 15,-6-6-4-15,-16-5 0 16</inkml:trace>
          <inkml:trace contextRef="#ctx0" brushRef="#br0" timeOffset="19862.3501">10975 897 43 0,'-6'64'21'0,"29"50"-29"0,-18-90 30 15,1 16-32-15,5 14 1 16,0-5-10-16,0-4 1 16</inkml:trace>
        </inkml:traceGroup>
        <inkml:traceGroup>
          <inkml:annotationXML>
            <emma:emma xmlns:emma="http://www.w3.org/2003/04/emma" version="1.0">
              <emma:interpretation id="{F74EC5BB-DF01-4205-BA06-0F90420E543C}" emma:medium="tactile" emma:mode="ink">
                <msink:context xmlns:msink="http://schemas.microsoft.com/ink/2010/main" type="inkWord" rotatedBoundingBox="30631,6258 31197,6266 31191,6794 30624,6786"/>
              </emma:interpretation>
            </emma:emma>
          </inkml:annotationXML>
          <inkml:trace contextRef="#ctx0" brushRef="#br0" timeOffset="20417.4363">11380 1075 40 0,'-5'15'20'0,"5"29"-30"0,0-29 40 16,0 14-31-16,0 11 1 15,0 4-1-15,5 5 1 16,6-4 0-16,6-6 0 16,5-9 0-16,6-15 0 15,16-10 0-15,6-15 0 16,6-15-1-16,-18-14 1 16,7-6-1-16,-12-9 1 15,-16 5-1-15,-17-6 0 16,-6-4 0-16,-22 0 0 15,-16 10 1-15,0 4 0 0,-17 16-1 16,-6 19 0-16,12 10-1 16,-6 5 0-16,5 15-1 15,12 14 0-15,5 6-2 16,6 4 1-16,10 10-4 16,18 0 0-16</inkml:trace>
        </inkml:traceGroup>
        <inkml:traceGroup>
          <inkml:annotationXML>
            <emma:emma xmlns:emma="http://www.w3.org/2003/04/emma" version="1.0">
              <emma:interpretation id="{CDB77A1A-E43E-4B19-8810-E39D9442458D}" emma:medium="tactile" emma:mode="ink">
                <msink:context xmlns:msink="http://schemas.microsoft.com/ink/2010/main" type="inkWord" rotatedBoundingBox="30711,5818 30733,5819 30732,5844 30710,5843"/>
              </emma:interpretation>
            </emma:emma>
          </inkml:annotationXML>
          <inkml:trace contextRef="#ctx0" brushRef="#br0" timeOffset="20011.8298">11264 498 42 0,'-6'-10'21'0,"17"-5"-49"0,-11 15 38 0,6 10-21 15,-1 5 1-15</inkml:trace>
        </inkml:traceGroup>
        <inkml:traceGroup>
          <inkml:annotationXML>
            <emma:emma xmlns:emma="http://www.w3.org/2003/04/emma" version="1.0">
              <emma:interpretation id="{C070EC7D-769C-4E5E-B0A1-0CD65B751C31}" emma:medium="tactile" emma:mode="ink">
                <msink:context xmlns:msink="http://schemas.microsoft.com/ink/2010/main" type="inkWord" rotatedBoundingBox="31407,6269 32696,6285 32689,6795 31400,6779"/>
              </emma:interpretation>
            </emma:emma>
          </inkml:annotationXML>
          <inkml:trace contextRef="#ctx0" brushRef="#br0" timeOffset="20942.7585">11952 1099 24 0,'27'-14'12'0,"18"4"-19"0,-34 10 21 15,0 0-16-15,-6 10 1 16,-5 4 3-16,0 6 1 0,-5 5-2 16,5 14 1-16,0 6 0 15,0-11 1-15,5 1 0 16,1-1 0-16,0-9-2 16,5-15 0-16,0-10-1 15,16-20 0-15,1-10-2 16,0-9 1-16,0 0 0 15,-1-1 0-15,1 6 2 16,-6 9 0-16,6 10 2 16,-11 15 0-16,-1 15 0 15,1 10 1-15,0 9-1 16,16 6 1-16,-5-1-6 16,0 0 1-16,-1-14-6 15,1-5 0-15,0-15-3 16,-12-5 0-16</inkml:trace>
          <inkml:trace contextRef="#ctx0" brushRef="#br0" timeOffset="21363.1161">13022 947 34 0,'-5'-5'17'0,"10"0"-28"15,-5 5 32-15,-5 0-22 16,-6 5 0-16,-6 4 0 16,-11 6 1-16,6 5 0 15,-6 0 1-15,1-1 0 16,10-4 0-16,0 0 0 15,6 0 1-15,6 0 0 16,10-1 0-16,12-4-1 16,11 5 1-16,22-5-1 15,-6 0 0-15,17 0-1 16,-11 0 1-16,-6-6 0 16,-10 6 0-16,5 15 1 15,-17 0 1-15,-11-1-1 16,-22 6 1-16,-11-1 0 15,-34 1 0-15,-5 0-4 0,-6-1 0 16,-10-4-11-16,-6-5 1 16</inkml:trace>
        </inkml:traceGroup>
      </inkml:traceGroup>
    </inkml:traceGroup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3.0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460507-8F22-4BEC-9E72-32A6CEDBDC10}" emma:medium="tactile" emma:mode="ink">
          <msink:context xmlns:msink="http://schemas.microsoft.com/ink/2010/main" type="inkDrawing" rotatedBoundingBox="5290,10355 18734,9658 18984,14479 5540,15176" hotPoints="17735,12570 10969,14947 4206,12564 10972,10186" semanticType="enclosure" shapeName="Ellipse">
            <msink:destinationLink direction="with" ref="{307DB60F-2B14-4F53-A554-D435864B331D}"/>
          </msink:context>
        </emma:interpretation>
      </emma:emma>
    </inkml:annotationXML>
    <inkml:trace contextRef="#ctx0" brushRef="#br0">8815 380 28 0,'-172'-54'14'0,"-88"20"-16"15,165 14 15-15,-54 5-14 16,-46-14 1-16,-43 4 1 16,-45-10 0-16,-33-4 0 0,-23-5 1 15,-27 4 0-15,-6 6 0 16,-33 9 2 0,6 10 0-16,-34 20-1 0,-6 25 1 15,-10 34-2-15,-17 20 0 16,5 24 0-16,-5 35 0 15,28 20-2-15,16 34 0 16,51-9-1-16,43 14 1 16,56 25-2-16,39-5 1 15,39 14-1-15,55 16 0 16,45-1 0-16,55-4 1 16,50 10-1-16,67-1 0 0,61-9 1 15,66-11 1-15,84 1 0 16,60-25 1-16,84-29 0 15,77-21 0-15,67-33 0 16,61-31 1-16,56-34 1 16,61-14 0-16,27-31-1 15,45-33 1-15,-12-21-1 16,12-44 0-16,-17-44-1 16,-22-30 1-16,-33-39-2 15,-28-40 1-15,-62-30-2 16,-77-33 1-16,-127-11 0 15,-95-10 1-15,-127-24-1 16,-117-10 1-16,-144-15-2 16,-167 10 0-16,-188 4-2 15,-184 36 1-15,-232 78-3 16,-222 89 1-16,-184 133-8 16,-216 119 0-16</inkml:trace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4.6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7DB60F-2B14-4F53-A554-D435864B331D}" emma:medium="tactile" emma:mode="ink">
          <msink:context xmlns:msink="http://schemas.microsoft.com/ink/2010/main" type="inkDrawing" rotatedBoundingBox="18837,12111 20146,12748 20131,12780 18821,12143" semanticType="callout" shapeName="Other">
            <msink:sourceLink direction="with" ref="{3A460507-8F22-4BEC-9E72-32A6CEDBDC10}"/>
            <msink:sourceLink direction="with" ref="{A5A55CD2-8298-430F-B3AA-DA1D4F520596}"/>
          </msink:context>
        </emma:interpretation>
      </emma:emma>
    </inkml:annotationXML>
    <inkml:trace contextRef="#ctx0" brushRef="#br0">14 1 10 0,'-11'0'5'0,"6"5"5"0,5-5 5 15,0 0-12-15,0 10 1 16,16 0 3-16,12 5 1 16,16 9-8-16,17 16 0 15,23-1 6-15,38 16 0 16,28 9-2-16,16 5 1 15,-5 10-7-15,5 0 1 16,-10 4-9-16,-7 1 0 0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D1315B-9A82-4B64-A376-0B90C0F28C92}" emma:medium="tactile" emma:mode="ink">
          <msink:context xmlns:msink="http://schemas.microsoft.com/ink/2010/main" type="inkDrawing" rotatedBoundingBox="29559,19505 29574,19505 29574,19520 29559,19520" shapeName="Other"/>
        </emma:interpretation>
      </emma:emma>
    </inkml:annotationXML>
    <inkml:trace contextRef="#ctx0" brushRef="#br0">0 0 0,'0'0'16,"0"0"-16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7.2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882EF4-504A-4096-A0E6-C4F4421DEAE0}" emma:medium="tactile" emma:mode="ink">
          <msink:context xmlns:msink="http://schemas.microsoft.com/ink/2010/main" type="writingRegion" rotatedBoundingBox="21079,11089 31791,11323 31703,15371 20991,15138"/>
        </emma:interpretation>
      </emma:emma>
    </inkml:annotationXML>
    <inkml:traceGroup>
      <inkml:annotationXML>
        <emma:emma xmlns:emma="http://www.w3.org/2003/04/emma" version="1.0">
          <emma:interpretation id="{8A61A22C-1253-4A2D-AE5D-921247FC1835}" emma:medium="tactile" emma:mode="ink">
            <msink:context xmlns:msink="http://schemas.microsoft.com/ink/2010/main" type="paragraph" rotatedBoundingBox="21079,11089 31791,11323 31751,13156 21039,12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933210-7CA4-4DDE-882A-D6B1B484E294}" emma:medium="tactile" emma:mode="ink">
              <msink:context xmlns:msink="http://schemas.microsoft.com/ink/2010/main" type="line" rotatedBoundingBox="21079,11089 31791,11323 31751,13156 21039,12923"/>
            </emma:interpretation>
          </emma:emma>
        </inkml:annotationXML>
        <inkml:traceGroup>
          <inkml:annotationXML>
            <emma:emma xmlns:emma="http://www.w3.org/2003/04/emma" version="1.0">
              <emma:interpretation id="{A5A55CD2-8298-430F-B3AA-DA1D4F520596}" emma:medium="tactile" emma:mode="ink">
                <msink:context xmlns:msink="http://schemas.microsoft.com/ink/2010/main" type="inkWord" rotatedBoundingBox="21079,11089 24349,11161 24309,12994 21039,12923">
                  <msink:destinationLink direction="with" ref="{307DB60F-2B14-4F53-A554-D435864B331D}"/>
                </msink:context>
              </emma:interpretation>
            </emma:emma>
          </inkml:annotationXML>
          <inkml:trace contextRef="#ctx0" brushRef="#br0">1003 1840 18 0,'6'0'9'0,"10"10"-3"0,-16-10 2 16,0 0-8-16,12-5 1 15,-12 5 0-15,5 0 0 16,-5 0-1-16,0 0 1 16,6 0 1-16,-6 0 0 15,5-10-1-15,-5 10 1 0,0-15 1 16,0 0 0-16,-5-4-1 16,-1-11 1-16,1-4 0 15,5 4 1-15,-6-5-1 16,6-9 0-16,0 5-1 15,0-1 0-15,0-4-2 16,6 9 1-16,5 6-1 16,5-6 0-16,1 1-1 15,5-1 1-15,0 6 0 16,1 9 0-16,-1 0 0 16,0 20 1-16,0 10-1 15,0 5 1-15,12 0-1 16,-12-1 1-16,33 6-3 15,1-5 1-15,-6-10-7 16,5-10 0-16,6-5-2 16,-11 0 0-16</inkml:trace>
          <inkml:trace contextRef="#ctx0" brushRef="#br0" timeOffset="600.1742">1830 1564 12 0,'0'-20'6'0,"11"-29"2"16,0 34 5-16,0-5-11 15,0-4 0-15,1-1 2 16,4 0 1-16,1 10-6 16,5 1 0-16,6-1 3 15,-1 5 1-15,1 5-2 16,6 5 1-16,-1 0-2 15,6 15 1-15,-1 10-1 16,1 9 0-16,-11 15 0 16,0 6 1-16,-6-1 0 15,-16 0 0-15,-12 5 0 0,-16-14 1 16,-11-6-2-16,-12-4 0 16,-10-6 0-16,-12-9 0 15,12-15-2-15,-1-10 1 16,12-5-2-16,5-15 1 15,11-4 0-15,11-6 0 16,17 1 0-16,12 9 0 16,4 0 0-16,18-4 1 15,4 9 1-15,7 10 0 16,10 5 1-16,6 5 0 16,11 0 0-16,-5 5 1 0,0 0-2 15,-1-10 1-15,6-5-2 16,0 1 0-16,-5-11-6 15,0-10 1-15</inkml:trace>
          <inkml:trace contextRef="#ctx0" brushRef="#br0" timeOffset="1095.2653">2829 1253 25 0,'-6'0'12'0,"17"25"-20"0,-11-20 20 16,0 0-14-16,-5 0 1 16,-1-1 0-16,1-4 0 15,-1 5 3-15,-5 5 0 16,0 5-1-16,0 5 1 15,0 9 0-15,0 11 1 16,0-1-1-16,5 1 0 16,0-1-1-16,6-4 0 15,0-1 1-15,6-9 0 16,5-10 0-16,6-5 1 16,5-10-1-16,6-15 0 15,-1 0-2-15,1 0 1 0,-6-9-3 16,6-6 1-16,-6 0-2 15,6-9 0-15,0-1 0 16,5 16 0-16,0-1 2 16,-5 10 0-16,0 1 1 15,-6 14 1-15,-5 14 1 16,-6 11 1-16,0 5-1 16,-6 4 1-16,1 6-1 15,5 4 0-15,-5 0-4 16,5-4 1-16,5-6-8 15,7-24 1-15</inkml:trace>
          <inkml:trace contextRef="#ctx0" brushRef="#br0" timeOffset="-840.3123">215 158 20 0,'11'-44'10'0,"23"-10"-8"15,-23 34 10-15,0 5-12 16,0 0 1-16,0 5-1 16,-5 15 1-16,-6 10-1 15,-6 10 0-15,1 19 1 16,-6 30 0-16,-6 15 0 15,-5 19 0-15,5 35 0 16,-5 15 0 0,-17 54 0-1,0-34 1-15,6-25 0 0,5-30 1 16,6-24-1-16,0-20 0 16,5-25 0-16,6-25 0 15,5-24-1-15,6-19 1 16,12-21-3-16,10-14 1 15,11 4-1-15,11-14 1 16,6-5-1-16,6 10 0 16,5 9 0-16,5 11 0 15,1 9 0-15,0 20 0 0,-6 10 0 16,-6 25 0-16,-10-1 2 16,-12 11 0-16,-11 9 1 15,-5 5 1-15,-6 11-1 16,-22-6 1-16,-34 5-1 15,-16-5 1-15,-28 5-1 16,-5-15 1-16,0-9-1 16,11-10 0-16,16-16-4 15,17-28 0-15,28-31-8 16,44-14 0-16</inkml:trace>
        </inkml:traceGroup>
        <inkml:traceGroup>
          <inkml:annotationXML>
            <emma:emma xmlns:emma="http://www.w3.org/2003/04/emma" version="1.0">
              <emma:interpretation id="{BB6BC996-C16A-472F-AEF9-0DF5A8FA90EB}" emma:medium="tactile" emma:mode="ink">
                <msink:context xmlns:msink="http://schemas.microsoft.com/ink/2010/main" type="inkWord" rotatedBoundingBox="24683,11455 27332,11513 27300,12985 24651,12928"/>
              </emma:interpretation>
            </emma:emma>
          </inkml:annotationXML>
          <inkml:trace contextRef="#ctx0" brushRef="#br0" timeOffset="1472.249">4016 1357 29 0,'0'0'14'0,"-22"-25"-20"0,11 20 22 16,-6 0-18-16,-11 5 0 16,-10 0 3-16,-12 5 0 15,0 5 1-15,0 5 0 0,5 4 0 16,1 11 1-16,16 5 0 15,12-1 1-15,5 15-2 16,11 6 0-16,5-6-2 16,6 0 1-16,6-9-1 15,5-6 1-15,11-9 0 16,-5-10 0-16,5-10-2 16,6-5 0-16,0-15-2 15,0 0 0-15,-6-15-5 16,0-4 1-16,6-10-3 15,6-16 1-15</inkml:trace>
          <inkml:trace contextRef="#ctx0" brushRef="#br0" timeOffset="1922.4795">4565 380 30 0,'-16'54'15'0,"-12"114"-23"0,23-119 31 16,-7 35-23-16,-4 20 0 15,-12 9 0-15,6 6 1 16,0-6 0-16,5-4 1 16,0-16 0-16,6-9 1 15,0-20-1-15,6-14 1 0,-1-11-1 16,1-5 1-16,-1-14-3 15,0-15 0-15,6-15-2 16,6-9 1-16,5-11-1 16,6-5 1-16,-1 1-1 15,12-1 1-15,0 1 0 16,5 4 0-16,6 6 0 16,0 4 0-16,0 5 0 15,-1 15 0-15,1 10 1 16,-5 10 1-16,-1 14 1 15,-5 6 0-15,-6 9 0 16,0 0 1-16,-5 15-2 16,-6-14 1-16,0-6-5 15,-6 1 0-15,1-16-7 16,11-9 0 0</inkml:trace>
          <inkml:trace contextRef="#ctx0" brushRef="#br0" timeOffset="2296.2261">5198 1633 37 0,'-6'5'18'0,"51"14"-25"0,-29-14 32 15,12 0-26-15,-6-10 1 16,12-14-1-16,-1 4 1 0,6-10 0 15,0-4 0-15,-6-11 0 16,-5-4 0-16,-6 4 0 16,-5 1 0-16,-12-5-1 15,-10 4 1-15,-12 15 0 16,-11 6 0-16,-16 9-1 16,-12 15 1-16,1 19 0 15,-1 16 1-15,6 4 1 16,6 15 0-16,5 10 0 15,11-4 0-15,17-1 1 16,11 0 0-16,17-10-1 16,16-14 0-16,17-6-4 15,11-9 0-15,0-15-5 16,0-10 1-16,0-5-6 16,6-10 1-16</inkml:trace>
          <inkml:trace contextRef="#ctx0" brushRef="#br0" timeOffset="2701.9093">6191 1396 30 0,'-28'-25'15'0,"-16"-19"-25"0,27 39 25 0,-5 0-16 15,-11 5 1-15,5 0 1 16,-5 0 1-16,-6 0-2 16,0 5 1-16,6 10 0 15,5 0 1-15,12 4-1 16,10 6 1-16,6-5-2 16,17 0 1-16,5-1-1 15,11 1 0-15,11 0 1 16,12-1 0-16,11 1 0 15,-12 5 0-15,-5 4 1 16,-11 1 0-16,-11 5 0 16,-12-6 1-16,-16 1 0 15,-22-6 0-15,-17 1 0 16,-11 0 0-16,-22-6-2 16,-11-9 1-16,5-10-6 15,12-5 0-15,5-4-7 16,16-6 0-16</inkml:trace>
        </inkml:traceGroup>
        <inkml:traceGroup>
          <inkml:annotationXML>
            <emma:emma xmlns:emma="http://www.w3.org/2003/04/emma" version="1.0">
              <emma:interpretation id="{918C9A48-0E6E-4AFC-AE3A-E6CBC6B3820F}" emma:medium="tactile" emma:mode="ink">
                <msink:context xmlns:msink="http://schemas.microsoft.com/ink/2010/main" type="inkWord" rotatedBoundingBox="29408,11501 31786,11553 31756,12950 29377,12898"/>
              </emma:interpretation>
            </emma:emma>
          </inkml:annotationXML>
          <inkml:trace contextRef="#ctx0" brushRef="#br0" timeOffset="4472.8558">8560 1564 19 0,'-33'-15'9'0,"28"-5"-6"16,5 10 7-16,-6 1-10 16,0-1 1-16,1 5 1 15,-1 0 0-15,1-5-3 16,10-5 1-16,6 0 2 15,-5-9 0-15,11-1 0 0,5 0 0 16,6 1-1-16,5 9 1 16,6 10-1-16,5 0 1 15,6 5-1-15,-6 10 1 16,1 10-2-16,-6 9 1 16,-12 6 0-16,-10 4 0 15,-11 1 1-15,-17 9 0 16,-17 0-1-16,-17-4 0 15,-5-1 0-15,-11-14 1 0,6-1-2 16,-6-4 0-16,-6-5-2 16,6-10 0-16,6-6-2 15,5-8 1-15,17-6-1 16,16-5 1-16,11-5 0 16,12-5 0-16,16 1 1 15,11 4 1-15,6 0 1 16,0 6 0-16,5-6 0 15,18 10 1-15,4 0-1 16,6 5 1-16,-5 10-1 16,-1-10 0-16,-5-5 0 15,12-4 0-15,-7-1 0 16,-5-5 1-16,-5-5-1 16,-1-4 0-16,-16-1 0 15,-6 1 0-15,-11 4 0 16,1 5 0-16,-12 5-1 15,5 6 1-15,-16 9 0 0,-5 9 0 16,-6 11 1-16,0 10 0 16,-6 14 1-16,0 10 1 15,1 6-1-15,-1-6 1 16,17 0-1-16,0-10 1 16,0-9-2-16,0-15 1 15,17-15-4-15,-1-5 1 16,7-15-3-16,-1-15 1 15,-6-9-2-15,18-1 0 16,-7-4-2-16,1 9 1 0,-6 6 2 16,1 4 0-16,-7 10 4 15,1 10 0-15,-12 10 1 16,6 5 1-16,-11 10 3 16,0 10 0-16,0-1-1 15,6 1 0-15,5-6-2 16,0-9 1-16,6-5-2 15,5-10 0-15,6-10-1 16,5-5 0-16,-5-9-1 16,0 9 1-16,-6 5-1 15,6 0 1-15,-6 0-1 16,0 5 1-16,-5 0 0 16,-1 10 1-16,1 5 1 15,0 5 0-15,-12-5 0 16,17 5 1-16,-5-1-1 15,5-4 1-15,6-5-1 0,11-10 1 16,-12-19-3-16,12-1 1 16,-5 0-1-16,-12 1 0 15,-11-6-2-15,-11-4 1 16,-17-1-1-16,-16 1 1 16,5 9 0-16,-5 5 1 15,0 0 0-15,-12 11 0 16,6 14 0-16,-11 14 1 15,17 11 1-15,0 4 0 16,5 11-1-16,11 9 1 16,12 0-1-16,10 0 0 0,7-9-1 15,10-11 0-15,5-9-1 16,1-15 0-16,11-20-2 16,5-20 1-16,1-4-2 15,5-10 0-15,-6-16-3 16,-5-4 1-16,5-20-3 15,1-14 1-15</inkml:trace>
          <inkml:trace contextRef="#ctx0" brushRef="#br0" timeOffset="4667.9931">10591 454 27 0,'-16'40'13'0,"-40"93"-16"15,39-84 25-15,-5 30-19 16,-17 10 1-16,1 14 4 15,-7 21 1-15,1 9-9 0,5-5 1 16,17-5 5-16,16-19 1 16,17-10-6-16,17-25 0 15,27-25-11-15,29-24 0 16,32-55-4-16,51-29 0 16</inkml:trace>
        </inkml:traceGroup>
      </inkml:traceGroup>
    </inkml:traceGroup>
    <inkml:traceGroup>
      <inkml:annotationXML>
        <emma:emma xmlns:emma="http://www.w3.org/2003/04/emma" version="1.0">
          <emma:interpretation id="{1D2EA699-1DBA-4116-879C-88B407BA26B6}" emma:medium="tactile" emma:mode="ink">
            <msink:context xmlns:msink="http://schemas.microsoft.com/ink/2010/main" type="paragraph" rotatedBoundingBox="21085,13666 31652,13929 31616,15382 21048,15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2927CF-C309-4D1C-B312-55EA17F3456C}" emma:medium="tactile" emma:mode="ink">
              <msink:context xmlns:msink="http://schemas.microsoft.com/ink/2010/main" type="inkBullet" rotatedBoundingBox="21066,14426 22428,14460 22413,15065 21051,15032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8315.9542">5 3931 26 0,'-6'5'13'0,"12"-20"-15"0,-1 1 21 15,1-11-19-15,5-5 0 16,0-4 1-16,-6-6 0 16,1-9-1-16,-1-5 0 15,1-10 1-15,0 9 1 32,-1-9 0-32,1 20 0 15,-1 9-2-15,1 6 1 16,-1 9 0-16,1 5 0 0,5 5-1 15,0 5 0-15,11 5 0 16,0 0 0-16,6 5 0 16,5-5 1-16,6 0-2 15,0 0 0-15,11 5-2 16,6-5 1-16,-1 10-3 16,1-10 0-16,-1 5-4 15,-11 0 1-15</inkml:trace>
        <inkml:trace contextRef="#ctx0" brushRef="#br0" timeOffset="8826.642">887 3808 13 0,'0'10'6'0,"22"-35"-9"0,-11 15 7 16,0-5-5-16,0 6 0 15,0-6 3-15,0 5 0 16,6 0-1-16,0 5 1 0,5-5 0 15,6 0 1-15,-1-4 0 16,7-1 0-16,-7-5-1 16,1-5 0-16,0-4-2 15,-6-1 0-15,-5 1 0 16,-6-11 1-16,-11 11-1 16,-6 4 1-16,-5 5 0 15,-11 0 0-15,-6 20 0 16,-5 5 0-16,0 25 0 15,-6 4 0-15,0 6 0 16,0 14 1-16,0 5 0 16,6-4 0-16,11-1 0 15,11-10 1-15,11-4 0 16,11-1 1-16,17-14-1 16,22-5 0-16,16-15-6 15,28-1 1-15,17-23-7 16,6-21 0-16</inkml:trace>
      </inkml:traceGroup>
      <inkml:traceGroup>
        <inkml:annotationXML>
          <emma:emma xmlns:emma="http://www.w3.org/2003/04/emma" version="1.0">
            <emma:interpretation id="{9A1066B2-3255-4FE2-937D-25971D6E82A0}" emma:medium="tactile" emma:mode="ink">
              <msink:context xmlns:msink="http://schemas.microsoft.com/ink/2010/main" type="line" rotatedBoundingBox="23079,13715 31652,13929 31616,15382 23043,15168"/>
            </emma:interpretation>
          </emma:emma>
        </inkml:annotationXML>
        <inkml:traceGroup>
          <inkml:annotationXML>
            <emma:emma xmlns:emma="http://www.w3.org/2003/04/emma" version="1.0">
              <emma:interpretation id="{3C001701-3938-448A-B3D9-6E09C4E52D47}" emma:medium="tactile" emma:mode="ink">
                <msink:context xmlns:msink="http://schemas.microsoft.com/ink/2010/main" type="inkWord" rotatedBoundingBox="23054,14736 23426,14745 23425,14774 23053,14764"/>
              </emma:interpretation>
            </emma:emma>
          </inkml:annotationXML>
          <inkml:trace contextRef="#ctx0" brushRef="#br0" timeOffset="9202.342">2008 3660 35 0,'-6'0'17'0,"50"10"-20"16,-27-10 28-16,16 0-27 16,17 0 1-16,6-10-6 15,5 5 1-15,-6 5 1 16,1-5 0-16</inkml:trace>
        </inkml:traceGroup>
        <inkml:traceGroup>
          <inkml:annotationXML>
            <emma:emma xmlns:emma="http://www.w3.org/2003/04/emma" version="1.0">
              <emma:interpretation id="{A5F73EDB-23F3-4E8B-A769-76CD8A4F73EF}" emma:medium="tactile" emma:mode="ink">
                <msink:context xmlns:msink="http://schemas.microsoft.com/ink/2010/main" type="inkWord" rotatedBoundingBox="24206,13743 26380,13798 26344,15245 24170,15191"/>
              </emma:interpretation>
            </emma:emma>
          </inkml:annotationXML>
          <inkml:trace contextRef="#ctx0" brushRef="#br0" timeOffset="11979.8914">4493 2757 35 0,'11'-39'17'0,"28"9"-26"16,-28 25 27-16,0 5-19 15,-11 0 1-15,0 5-1 16,-5 15 1-16,-17 10 2 15,-6 19 0-15,-16 15 0 16,-1 30 1-16,1 29 0 16,5 10 0-16,0 5 0 0,0-5 0 15,6-9-2-15,11-21 0 16,5-14-1-16,6-20 0 16,0-15-2-16,11-19 1 15,0-20-4-15,11-10 1 16,0-15-4-16,0-15 1 15,17-24-3-15,11 0 0 16</inkml:trace>
          <inkml:trace contextRef="#ctx0" brushRef="#br0" timeOffset="12220.0662">4909 2950 21 0,'17'-15'10'16,"-11"-5"-10"-16,-6 20 17 0,0 0-16 15,0 5 1-15,-6 15 1 16,-11 4 0-16,-5 16-3 16,-5 24 1-16,-1 15 3 15,-6 15 0-15,-4 14-1 16,-7 6 1-16,-5-6-1 16,6-4 0-16,0-6-2 15,10-14 0-15,7-20-6 16,10-14 0-16,17-21-5 15,11-19 0-15</inkml:trace>
          <inkml:trace contextRef="#ctx0" brushRef="#br0" timeOffset="12640.355">4887 3990 26 0,'-27'10'13'0,"21"-25"-16"0,6 10 19 16,0 5-16-16,6-14 0 0,10-1 0 16,1-10 1-1,11-4-1-15,-1-6 0 0,7-4 1 16,-1 9 0-16,6 5 0 15,5 11 0-15,1 4 0 16,-1 20 1-16,-5 14-1 16,-6 11 1-16,-5-1 0 15,-17 11 0-15,-11 4 0 16,-17 0 1-16,-16 6-1 16,0-21 1-16,-1 1 0 15,-4-16 0-15,-12-9-1 16,0-10 0-16,0-15-3 15,5-9 1-15,6-11-4 16,12-4 0-16,10-6-3 16,6 11 0-16,17-1-4 15,10 6 0-15</inkml:trace>
          <inkml:trace contextRef="#ctx0" brushRef="#br0" timeOffset="10012.9364">3206 3714 20 0,'6'-15'10'0,"5"-24"-19"0,-17 29 11 16,6 0-2-16,-11 0 0 16,0 10 3-16,0 0 1 15,0-5-4-15,0 10 1 16,0 5 2-16,-1 5 0 16,7 10 1-16,-1-1 0 15,6 11-1-15,0 4 0 16,6-9 0-16,11-1 0 15,-1-4 0-15,12-5 0 0,0-5-1 16,-1-10 1-16,1-15-1 16,5-5 0-16,1-10-2 15,-1-4 1-15,-11-1-1 16,-5 0 0-16,-6 1-2 16,-5-6 1-16,-6 1-2 15,-12-1 1-15,1-4-1 16,0 4 1-16,0 6 0 15,-5-1 1-15,-1 15 0 16,0 5 1-16,-5 15 0 16,5 5 0-16,1 5 0 15,5 0 0-15,0 14 0 16,5 1 1-16,6 0 0 16,11 4 1-16,6 11 1 15,-1-1 0-15,1 0 0 16,0-4 1-16,5-1 0 15,0 1 0-15,17-6-1 0,11-4 1 16,16-15-7-16,12-15 0 16,16-15-8-16,6-15 1 15</inkml:trace>
        </inkml:traceGroup>
        <inkml:traceGroup>
          <inkml:annotationXML>
            <emma:emma xmlns:emma="http://www.w3.org/2003/04/emma" version="1.0">
              <emma:interpretation id="{F9528BD3-447D-4E49-89A5-84530BEDD15D}" emma:medium="tactile" emma:mode="ink">
                <msink:context xmlns:msink="http://schemas.microsoft.com/ink/2010/main" type="inkWord" rotatedBoundingBox="26746,14745 27438,14762 27427,15209 26735,15192"/>
              </emma:interpretation>
            </emma:emma>
          </inkml:annotationXML>
          <inkml:trace contextRef="#ctx0" brushRef="#br0" timeOffset="18901.1511">6202 3842 17 0,'-5'-34'8'0,"-1"24"-4"16,6 10 5-16,-5-5-7 16,-1-5 1-16,1 0 0 15,-1 0 1-15,-5 1-5 16,0-6 1-16,0 0 4 15,0 0 0-15,-6 0-1 16,0 6 0-16,-5-1 0 16,-6 0 1-16,1 5-1 15,-1 5 1-15,0 0-2 16,-5-5 0-16,0 10 0 16,-6 10 0-16,0 9-1 0,0 16 0 15,6-1 0-15,11 11 0 16,5 4 0-16,6 0 1 15,5 0-1-15,17-4 0 16,28-16-2-16,17-9 1 16,38-30-9-16,39-25 0 15,45-29-3-15,5-30 0 16</inkml:trace>
        </inkml:traceGroup>
        <inkml:traceGroup>
          <inkml:annotationXML>
            <emma:emma xmlns:emma="http://www.w3.org/2003/04/emma" version="1.0">
              <emma:interpretation id="{BE8FDCCD-151E-46AB-BF29-9FB20E0B2F0F}" emma:medium="tactile" emma:mode="ink">
                <msink:context xmlns:msink="http://schemas.microsoft.com/ink/2010/main" type="inkWord" rotatedBoundingBox="26852,14039 30071,14119 30041,15342 26821,15262"/>
              </emma:interpretation>
            </emma:emma>
          </inkml:annotationXML>
          <inkml:trace contextRef="#ctx0" brushRef="#br0" timeOffset="14141.5024">7601 3009 22 0,'11'-10'11'0,"0"0"-10"0,-11 10 10 16,-6 10-11-16,-5 5 1 15,-11 9 1-15,-17 21 1 0,0 9-3 16,-5 20 1-16,-6 10 2 16,0 10 1-16,6 9-1 15,5-4 0-15,11-1 0 16,11-4 1-16,17-10-1 16,11-15 0-16,12-15-1 15,10-9 0-15,17-21-2 16,16-19 1-16,7-19-4 15,15-11 0-15,12-20-3 16,-11-4 0-16,-6 0-3 16,-16 0 1-16,-17 9-2 15,-11-4 1-15</inkml:trace>
          <inkml:trace contextRef="#ctx0" brushRef="#br0" timeOffset="13406.7793">5880 3788 20 0,'-16'-20'10'0,"16"11"-13"16,0 9 14-16,0 0-11 15,0 0 1-15,0-5 0 16,-6 10 1-16,-5-1-2 16,0 16 1-16,-6 10 1 15,1-1 0-15,5 11-1 16,0-1 1-16,5 6-1 15,6 4 1-15,6-14-2 16,5-1 0-16,0-9 0 16,5-10 0-16,7-15-1 15,-1-10 1-15,6-15-1 16,-1 0 0-16,7 1-1 0,-1 4 1 16,-5 5-1-16,-1-5 0 15,1 11 1-15,-6 4 0 16,-5 5 1-16,0 5 0 15,-6 4 1-15,5 11 0 16,1 0 0-16,0 0 0 16,5-1 1-16,6 1 0 15,-1 0 0-15,1-5 0 16,5-10-1-16,1-5 1 16,10-10-1-16,0-5 0 15,12-5-1-15,-1-5 1 0,-5 1-2 16,-5 4 1-16,-12-10 0 15,-11 6 0-15,-5-11-1 16,-12 11 0-16,-10-11 0 16,-17 10 0-16,-6-4-1 15,-11 4 1-15,-5 10 0 16,-1 6 1-16,6 13 0 16,1 11 1-16,4 20 2 15,12-11 0-15,5 16 1 16,12 4 0-16,10 11-1 15,7-1 1-15,4-10-1 16,6 6 1-16,23-16-2 16,16-9 0-16,11-20-4 15,28-15 0-15,16-20-8 16,18-14 0-16</inkml:trace>
          <inkml:trace contextRef="#ctx0" brushRef="#br0" timeOffset="14367.1709">7096 3581 41 0,'149'30'20'0,"1"-40"-30"0,-83 0 44 16,16 5-37-16,22-5 1 15,-5 0-7-15,-5 0 0 16,-18 5 9-16,-5 0 0 15,-5 5-10-15,-11 0 0 0,-7 5 1 16,-10 0 0-16</inkml:trace>
          <inkml:trace contextRef="#ctx0" brushRef="#br0" timeOffset="14501.9772">8233 3660 30 0,'-39'29'15'0,"28"-9"-17"15,11-5 33-15,-5 15-30 16,-7 4 1-16,1 6-1 15,-5 9 1-15,-1 0-7 16,0-4 1-16,1-6-5 16,10-19 1-16</inkml:trace>
          <inkml:trace contextRef="#ctx0" brushRef="#br0" timeOffset="16589.0438">8793 3778 23 0,'-16'0'11'0,"10"-15"-17"0,6 11 19 0,-5 4-13 16,-6-5 0-16,5 0 2 16,-11 0 0-16,12-5-2 15,-6 5 1-15,-6-5 1 16,0 5 0-16,1 5 0 15,-1 10 0-15,-5 5-1 16,5 9 1-16,1 6-2 16,-1 0 1-16,0-1 0 15,6 1 0-15,0 4 0 16,11-4 1-16,0 0-1 16,6 4 1-16,10-9-1 15,12-6 1-15,11-9-1 16,5-5 1-16,12-10-2 15,-6-5 0-15,0-4 0 16,-6-6 0-16,-11 0 0 0,6-9 1 16,-11-11-1-16,-11 1 1 15,-6-6-1-15,-11 1 1 16,-6 4-2-16,-10 11 0 16,-12 9-2-16,-17 5 1 15,12 5-6-15,-11 10 1 16,10 5-2-16,7 10 0 15</inkml:trace>
          <inkml:trace contextRef="#ctx0" brushRef="#br0" timeOffset="14652.0835">8671 3290 40 0,'-27'-5'20'0,"43"-5"-32"0,-16 10 34 16,0 0-31-16,0 5 1 15,-5 0-9-15,5 5 1 16</inkml:trace>
        </inkml:traceGroup>
        <inkml:traceGroup>
          <inkml:annotationXML>
            <emma:emma xmlns:emma="http://www.w3.org/2003/04/emma" version="1.0">
              <emma:interpretation id="{A09BF5C7-F4EA-4737-B104-FE529909693E}" emma:medium="tactile" emma:mode="ink">
                <msink:context xmlns:msink="http://schemas.microsoft.com/ink/2010/main" type="inkWord" rotatedBoundingBox="30475,14722 31631,14751 31622,15143 30465,15115"/>
              </emma:interpretation>
            </emma:emma>
          </inkml:annotationXML>
          <inkml:trace contextRef="#ctx0" brushRef="#br0" timeOffset="17114.5048">9437 3660 18 0,'0'0'9'0,"0"-15"-12"15,0 20 14-15,0 0-10 16,0 5 1-16,0 5 2 16,-5 9 0-16,-1 11-4 15,0 4 0-15,6 6 3 0,0 4 1 16,0 0-2-16,0-9 1 16,6-11-1-16,5-4 1 15,6-20-1-15,5-15 0 16,0-15-1-16,6 6 0 15,0-11 0-15,5-4 0 16,-11 4-3-16,11 0 1 16,-10 6 0-16,-7 9 0 15,-5 5 1-15,0 15 0 16,-11 10 1-16,12 9 1 0,-12 1 0 16,5 5 1-16,6-1-2 15,0 1 1-15,6-5-6 16,5-1 1-16,6-9-4 15,5-10 1-15,0-5-4 16,6 0 0-16</inkml:trace>
          <inkml:trace contextRef="#ctx0" brushRef="#br0" timeOffset="17459.9515">10580 3655 20 0,'-50'5'10'0,"-28"15"-10"0,62-15 16 15,-12 4-15-15,6 1 0 16,-6 5 0-16,0 10 1 31,1 4-3-31,10-4 1 16,11 0 1-16,6-11 0 15,17-4-1-15,11 0 0 16,5 5 0-16,6-5 1 16,0 0 0-16,-6-5 0 15,-16 5 2-15,-1-1 0 16,-21 6 0-16,-17 0 1 0,-12 5-1 16,-4-1 0-16,-12 1-5 15,-6-10 1-15,-5-5-9 16,-6-5 1-16</inkml:trace>
        </inkml:traceGroup>
      </inkml:traceGroup>
    </inkml:traceGroup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0.7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44B21C-B3AB-49AC-9027-C6199A0405B9}" emma:medium="tactile" emma:mode="ink">
          <msink:context xmlns:msink="http://schemas.microsoft.com/ink/2010/main" type="inkDrawing" rotatedBoundingBox="27884,13255 31013,13312 30999,14113 27869,14056" hotPoints="31208,13773 29412,13956 27675,13466 29471,13283" semanticType="enclosure" shapeName="Ellipse">
            <msink:destinationLink direction="to" ref="{B2A2DC0B-68E0-4976-A813-6214BBD654BB}"/>
          </msink:context>
        </emma:interpretation>
      </emma:emma>
    </inkml:annotationXML>
    <inkml:trace contextRef="#ctx0" brushRef="#br0">231 525 18 0,'-9'4'9'0,"9"-4"-5"16,0-4 10-16,0 4-14 16,0 4 1-16,0 0 1 0,0 0 0 15,0 0-2-15,0 0 1 16,0-4 2-16,0 0 0 16,17 0 0-16,0 0 0 15,9-4 0-15,-1 0 0 16,1 4-1-16,0 0 1 15,-1-4-1-15,10 8 0 16,-1-4-1-16,0 0 0 16,10 0 0-16,-3 4 0 15,12 0 0-15,14-4 0 0,3 4 0 16,5 0 1-16,12-4-1 16,-10-4 0-16,0 0 0 15,-9 4 1-15,1 0-2 16,8 0 1-16,-18 0 0 15,-7 4 0-15,-1 0-1 16,0 0 1-16,-8 1-1 16,8-1 0-16,2 0 0 15,-2 0 0-15,-1-4 0 16,1 0 0-16,2 0 0 16,-2 4 0-16,0 0 0 15,1 3 1-15,7 6-1 16,-7-5 1-16,8-4-1 15,-9 0 1-15,0 0-1 16,9 5 1-16,-17-9 0 16,8 0 0-16,0 0-1 15,-15 0 1-15,-2 0-1 0,-1 0 0 16,1 0 1-16,0 4 0 16,2 0-1-16,-2-4 0 31,26 3 0-31,-9 1 1 15,0 0-1-15,0 0 0 16,1 0 0-16,-1 5 0 16,9-9 0-16,-9 0 1 15,0 0-1-15,1 4 0 0,-1-8 0 16,-8 0 1-16,17-1-1 16,-9 1 0-16,0 0 0 15,9 4 1-15,-16-4-1 16,23 4 0-16,-16-4-1 15,2 4 1-15,-12-7 0 16,-5 7 1-16,-2-4-1 16,9-1 0-16,-1 1 0 15,1-4 0-15,8 0 0 16,1 0 0-16,-10 4 0 16,18-5 0-16,-17 6 0 15,0-1 0-15,8-4 0 16,-8 4 1-16,0-5-1 15,-9 1 0-15,0 4 0 16,0-4 1-16,-7 0-1 16,-3 0 0-16,-7 0 0 0,2 0 1 15,-2 0-1-15,7-1 0 16,-7 1 0-16,9 0 1 16,-9-4-1-16,0 0 0 15,0 8 0-15,0-4 0 16,-7 4 0-16,-1-4 0 15,-1-1 0-15,-8-3 0 16,0 5 0-16,0-6 1 16,-8 1-1-16,-1-5 0 15,-1 6 0-15,-7-14 1 16,0 9-1-16,0-1 0 0,-7 6 0 16,-12-1 0-16,2 3 0 15,-9-3 0-15,-8 0 0 16,-9 4 0-16,0 0 0 15,-8 0 1-15,-9 0-2 16,17-5 1-16,0 5 0 16,9 0 0-16,-26 1 0 15,-8-2 0-15,-1 1 0 16,1 0 0-16,-2 0 0 16,-7-5 0-16,0 5 0 15,0-3 0-15,0-2 0 16,-8 1 0-16,7 4 0 15,1 0 0-15,0-1 0 16,9 2 0-16,-19-1 0 16,-7 0 0-16,0 3 0 0,-9-3 0 15,9 4-1-15,0 0 1 16,0 4 0-16,8 0 0 16,1 0 0-16,8 0 0 15,7 0 0-15,10 0 0 16,0 4 0-16,-8-4 1 15,-9 0-1-15,-9 0 0 16,1 4-1-16,8 0 1 16,0 0 0-16,0 1 0 15,8 3 0-15,1-4 0 16,8 4-1-16,7-1 1 16,12 2 0-16,-3 3 0 0,9 0-1 15,1 5 1-15,8-2-1 16,1 2 1-16,7-1 0 15,1 1 0-15,9-2-1 16,-1 2 1-16,0 3 0 16,9 0 0-16,0 1 0 15,0-1 0-15,-9 0-1 16,18 0 1-16,-1 5 0 16,1-5 0-16,8 0-1 15,0 0 1-15,8 1 0 16,9-1 0-16,18-4 0 15,-1 0 0-15,17-4 0 16,17 1 0-16,1-5 0 16,-1 0 1-16,1-4 0 15,-18 4 0-15,0-4-2 16,-8 0 1-16,-9 4-4 0,-7 0 0 16,-3 1-6-16,-7 3 1 15,26-4-5-15,10-16 0 16</inkml:trace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3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A2DC0B-68E0-4976-A813-6214BBD654BB}" emma:medium="tactile" emma:mode="ink">
          <msink:context xmlns:msink="http://schemas.microsoft.com/ink/2010/main" type="inkDrawing" rotatedBoundingBox="18493,6869 31131,10086 30299,13355 17660,10138" semanticType="callout" shapeName="Other">
            <msink:sourceLink direction="to" ref="{DD44B21C-B3AB-49AC-9027-C6199A0405B9}"/>
          </msink:context>
        </emma:interpretation>
      </emma:emma>
    </inkml:annotationXML>
    <inkml:trace contextRef="#ctx0" brushRef="#br0">9016 6591 11 0,'-4'13'5'0,"4"-19"4"16,0 6-1-16,0 0-9 15,0 0 1-15,-4 6 1 16,0-6 0-16,4 7-1 15,-4-7 1-15,4 0 0 16,0 0 1-16,0 0 0 16,0 0 1-16,4-7-1 15,4 1 1-15,1-1-1 16,-1-6 1-16,0-1-2 16,0 2 1-16,5-1-1 15,-1-7 0-15,0-13-1 0,5 8 1 16,-1-9-1-16,5 1 0 15,-5 1 0-15,1-1 1 16,-5 0-1-16,5-6 1 16,0-1 0-16,-6-11 0 15,2-9 0-15,-1-6 1 16,-3 7 0-16,-1 0 0 16,0-13 1-16,0 12 0 15,1-5-1-15,-5 7 1 16,0 5-1-16,4-13 1 0,0-5-1 15,0-8 0-15,1-7-1 16,-5-19 1-16,-4 8-1 16,0-8 1-16,-4 6 0 15,-5 7 1-15,1-6-1 16,-8 0 1-16,12 18 0 16,-9 1 0-16,-3 1-2 15,3 13 1-15,1-8-2 16,0 1 1-16,-1 7-2 15,-11-7 1-15,-1-1-1 16,0-12 0-16,-4-1 0 16,4 1 1-16,1-6-1 15,-1-1 1-15,0 0 0 16,1 14 1-16,-5-8-1 16,0 0 1-16,-4 8 0 15,-1-1 0-15,-2-6 0 0,-1 7 0 16,3-8 0-16,5-12 0 15,-8 13-1-15,-8 5 1 32,-21-37-1-32,9 25 0 15,-18 6 0-15,5-6 1 16,-4 7-1-16,4 7 0 16,-12 6 0-16,-9 0 0 15,-4-1 0-15,-12 8 1 16,-1-7-1-16,5-7 0 15,-8 0 0-15,4 0 1 0,-13-6-1 16,0 7 0-16,9 6 0 16,-21-7 1-16,4 13-1 15,-16 7 0-15,4-7 0 16,-5 14 0-16,-8-7 0 16,-7 6 0-16,7 1 0 15,-8-1 0-15,-4 1-1 16,-4-1 1-16,8 1 0 15,-12 6 1-15,-4-6-2 16,-1 19 1-16,5-6 0 16,-5-8 0-16,5 9-1 15,5 5 1-15,3-1 0 16,-5 2 0-16,1-1 0 16,8 13 0-16,0 7-1 15,13 0 1-15,-5 6 0 16,1 7 0-16,3 7-1 0,9-1 1 15,0 8 0-15,-5 6 0 16,5-1 0-16,12 8 0 16,1 5-1-16,2-12 1 15,6 13 0-15,-5 6 0 16,13 7 0-16,8-7 0 16,-4-6 0-16,-1 0 0 15,5-1 0-15,9 8 0 16,3-7-1-16,4-1 1 15,13 2-1-15,8 4 1 16,8-5 0-16,9-6 0 0,-5 0-1 16,13-9 1-16,4 2 0 15,4-7 0-15,8 1 0 16,4-8 0-16,5 1 0 16,-1 0 0-16,9-1-1 15,0 1 1-15,-1-7-1 16,1 0 1-16,4 7 0 15,0-7 0-15,0 0-1 16,0 0 1-16,0 5 0 16,4-5 0-16,0 0 0 15,-4 0 1-15,0 0-1 16,4 0 0-16,0 7 0 16,-5-7 0-16,1 6 0 15,0-6 0-15,0 0 0 16,0 7 0-16,-4-7 0 0,3 0 1 15,2 0-1-15,-2 0 0 16,1 0 0-16,0 0 0 16,0 0 0-16,4 0 0 15,-4 0-1-15,4 0 1 16,0 0 0-16,8-7 0 16,5 1 0-16,3-6 0 15,5-8-1-15,3 0 1 16,1 0 0-16,4-7 0 15,-5 2-1-15,-3 5 1 16,0 0-1-16,-5 0 1 0,-3 7 0 16,-1 1 1-16,-4 5-1 15,0 1 0-15,-8-8 0 16,0 14 1-16,-8 0-1 16,0 0 1-16,-4-6-2 15,-9 6 1-15,-3 6 0 16,-2 8 0-16,2-1-1 15,-1-1 1-15,0 8-1 16,5 0 1-16,3 0-1 16,1 0 1-16,4-2-1 15,-1 2 1-15,5-7-1 16,0-6 1-16,3 0-1 16,1 6 1-16,0 0-1 15,4 6 1-15,0 8-1 16,0-1 1-16,4 7-1 15,0 6 0-15,4-12 0 0,9-1 1 16,8-7 0-16,12 1 1 16,4-7-1-16,-4 7 0 15,0-7-3-15,1 7 1 16,-1 12-8-16,-5 15 0 16,2-29-3-16,-10 9 0 15</inkml:trace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1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9F5E45-D487-4EBE-8D59-43522D519DB4}" emma:medium="tactile" emma:mode="ink">
          <msink:context xmlns:msink="http://schemas.microsoft.com/ink/2010/main" type="inkDrawing" rotatedBoundingBox="17092,9613 21541,9645 21536,10429 17086,10397" hotPoints="21827,10010 19208,10410 16574,10131 19193,9732" semanticType="enclosure" shapeName="Ellipse">
            <msink:destinationLink direction="with" ref="{29A8815A-A59E-4C6B-98EF-E1994F004CB1}"/>
          </msink:context>
        </emma:interpretation>
      </emma:emma>
    </inkml:annotationXML>
    <inkml:trace contextRef="#ctx0" brushRef="#br0">1509 256 20 0,'21'0'10'0,"6"-5"-9"0,-27 5 11 16,0 0-11-16,0 0 0 15,0 0 0-15,0 0 0 0,0 0-1 16,0 0 1-16,0-5 1 16,0 0 0-16,-13 0 1 15,-7 0 0-15,-9-5 0 16,2 1 0-16,-8-1 0 15,-6-4 0-15,0 4-1 16,-7 0 0-16,-1 0-1 16,-13 5 1-16,-14 5-2 15,-13 0 1-15,-8 0-1 16,7 0 1-16,8 5-1 16,-1 0 1-16,1 5-1 15,-1 0 1-15,7 5-1 16,0 4 1-16,7 5-1 15,6 1 0-15,9 0 0 16,5 9 1-16,8-5-1 0,6-5 0 16,16 11-1-16,-3-1 1 15,15-5-1-15,7 5 1 16,7-4 0-16,7 5 0 16,7-7 0-16,7-3 1 15,20 4-1-15,14-4 1 16,14-5 0-16,6-10 0 15,21-1 0-15,21 0 0 16,8 1-1-16,12-5 1 16,15 5 0-16,0-10 0 0,13 5-1 15,7 5 0-15,21-10 0 16,7 0 1-16,-14 0-1 16,7 0 1-16,8 0-1 15,12-10 1-15,-13 5 0 16,-8 0 0-16,1 5-1 15,-6-5 1-15,-1 5-1 16,-7-5 1-16,-13 5 0 16,-8-10 0-16,-7-4 0 15,1-5 0-15,6-1 0 16,-13-5 0-16,-21 1 0 16,-6-1 0-16,-22-3-1 15,-14-7 1-15,-13 5 0 16,-14 1 0-16,-27-5 0 15,-15-5 0-15,-26-6 0 16,-15-3 0-16,-34-1-1 16,-34 0 0-16,-36 5 0 0,-47-5 0 15,-50 4-1-15,-54 17 1 16,-54-2-1-16,-42 15 1 16,-42 15-2-16,-7 15 0 15,-6 20-5-15,7-12 0 16,12 12-7-16,-33 14 1 15</inkml:trace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2.8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A8815A-A59E-4C6B-98EF-E1994F004CB1}" emma:medium="tactile" emma:mode="ink">
          <msink:context xmlns:msink="http://schemas.microsoft.com/ink/2010/main" type="inkDrawing" rotatedBoundingBox="11248,1831 21676,7204 20309,9856 9881,4483" semanticType="callout" shapeName="Other">
            <msink:sourceLink direction="with" ref="{E99F5E45-D487-4EBE-8D59-43522D519DB4}"/>
            <msink:sourceLink direction="with" ref="{F04D7AB3-EBEB-46DC-A937-C408A01B6767}"/>
          </msink:context>
        </emma:interpretation>
      </emma:emma>
    </inkml:annotationXML>
    <inkml:trace contextRef="#ctx0" brushRef="#br0">7518 5566 29 0,'-8'0'14'0,"37"0"-17"15,-18 0 18-15,5-9-16 16,5-6 0-16,3-15 0 16,5-4 1-16,3-11 0 15,-3 2 1-15,-1-16-1 16,0-15 0-16,1-5 0 15,-5 0 1-15,-4-4 0 16,1-1 0-16,-5-14 1 16,-8 5 0-16,-8 4 0 15,-4-15 1-15,-4 2-1 0,-4-12 1 16,-9 1-1-16,-3 1 1 16,-9-12-2-16,-7 2 0 15,-9-11-1-15,1 5 0 16,-1 0 0-16,-7 5 1 15,-9 1-1-15,-8-2 0 16,0 1 0-16,-4-19 1 16,-4 4-1-16,0 6 1 15,8 9-1-15,-8-10 1 16,-5 15 0-16,-7-5 0 0,-4-9 0 16,-1 8 0-16,6 11 0 15,-10 0 1-15,5 5-1 16,-8 5 0-16,-1 5-1 15,1 4 1-15,3 5-1 16,-3-8 1-16,0 8-1 16,0 5 0-16,-9 6 0 15,4 4 1-15,5 10-1 16,-8-5 1-16,7 20-1 16,-3 10 0-16,-5 0-1 15,13 4 1-15,0 6 0 16,-9-6 0-16,5 5 0 15,0 1 0-15,-5 4 0 16,4 10 0-16,-3-4 0 16,0-1 0-16,7 0 0 0,1 6 0 15,0 0 0-15,4-1 1 16,-1-5-1-16,1 10 0 16,0-5 0-16,-5-4 1 15,-3 9-1-15,0 0 1 16,-5 0-1-16,1 5 0 15,-1 0 0-15,5 5 0 16,-5 0 0-16,2 0 1 16,6 0-1-16,0 0 0 15,-3 0 1-15,-4-5 0 16,-9 0 1-16,13 10 0 16,-5 10-1-16,-7-10 1 0,4 5-1 15,-9 5 1-15,4-1-2 16,9 6 1-16,0 10-1 15,3-10 0-15,9-1 0 16,-4 5 0-16,7-4-2 16,13-1 0-16,8 1-5 15,12-10 0-15,13 0-7 16,3 5 1-16</inkml:trace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3.7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04A183-97FC-49E3-BF6F-41A4641D01E7}" emma:medium="tactile" emma:mode="ink">
          <msink:context xmlns:msink="http://schemas.microsoft.com/ink/2010/main" type="writingRegion" rotatedBoundingBox="9099,4270 9910,4270 9910,4739 9099,4739"/>
        </emma:interpretation>
      </emma:emma>
    </inkml:annotationXML>
    <inkml:traceGroup>
      <inkml:annotationXML>
        <emma:emma xmlns:emma="http://www.w3.org/2003/04/emma" version="1.0">
          <emma:interpretation id="{00A064B3-41C1-41BF-BEB4-9CB25C9FF985}" emma:medium="tactile" emma:mode="ink">
            <msink:context xmlns:msink="http://schemas.microsoft.com/ink/2010/main" type="paragraph" rotatedBoundingBox="9099,4270 9910,4270 9910,4739 9099,4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9D7429-C698-4DF5-AD3C-5B1E41736114}" emma:medium="tactile" emma:mode="ink">
              <msink:context xmlns:msink="http://schemas.microsoft.com/ink/2010/main" type="line" rotatedBoundingBox="9099,4270 9910,4270 9910,4739 9099,4739"/>
            </emma:interpretation>
          </emma:emma>
        </inkml:annotationXML>
        <inkml:traceGroup>
          <inkml:annotationXML>
            <emma:emma xmlns:emma="http://www.w3.org/2003/04/emma" version="1.0">
              <emma:interpretation id="{F04D7AB3-EBEB-46DC-A937-C408A01B6767}" emma:medium="tactile" emma:mode="ink">
                <msink:context xmlns:msink="http://schemas.microsoft.com/ink/2010/main" type="inkWord" rotatedBoundingBox="9099,4270 9910,4270 9910,4739 9099,4739">
                  <msink:destinationLink direction="with" ref="{29A8815A-A59E-4C6B-98EF-E1994F004CB1}"/>
                </msink:context>
              </emma:interpretation>
            </emma:emma>
          </inkml:annotationXML>
          <inkml:trace contextRef="#ctx0" brushRef="#br0">406 277 9 0,'-22'-15'4'0,"-6"30"-3"16,28-20-7-16,-5 0 7 15,-7 5 1-15,1-5 2 16,0 5 0-16,0 0-5 15,0-5 1-15,0 5 3 16,0 5 0-16,0-10 0 16,0 0 1-16,0 10-2 15,5-5 1-15,0-5 0 16,1 5 0-16,-1 0-1 0,6 0 0 16,6 0 0-16,5 0 0 15,6 0-1-15,5 0 1 16,6-5 0-16,5-5 0 15,6-15 0-15,5 6 0 16,1-6-1-16,-1 0 1 16,0 1 0-16,1 4 0 15,-1 0-1-15,0 6 0 16,-10-1 0-16,-7-5 0 16,-4 5-1-16,-7 10 1 0,1 0-1 15,-11 0 1-15,-6 5-1 16,-6 0 0-1,-33 20 0 1,-5 5 1-16,-12-10 0 16,-16 9 0-16,0-4-1 15,0 10 1-15,0-1 0 16,0-14 0-16,5 5-1 16,6 4 1-16,6 6-1 15,5 0 1-15,11-1-1 16,17 1 1-16,10-1 0 15,18-4 0-15,16-5 0 16,17-6 1-16,17 1 0 16,10-5 0-16,12 0-1 15,-1-5 1-15,18-5-3 16,5-10 0-16,11-5-11 16,-6 0 0-16</inkml:trace>
        </inkml:traceGroup>
      </inkml:traceGroup>
    </inkml:traceGroup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1.28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-15 131 21 0,'-7'0'10'0,"23"0"-7"0,-9-3 10 0,4-5-13 16,2 0 0-16,8 0 0 16,6 1 0-16,3-4 0 15,-3 4 0-15,4-1 0 16,-1 2 0-16,-2 2-1 16,2 4 1-16,4-3 0 15,7 3 0-15,6-5 0 16,7 0 1-16,7-1 0 15,7 1 0-15,0-3 1 16,0 6 0-16,6-6-1 16,4 8 1-16,4 5-1 15,2-2 0-15,5-3-1 16,-5 0 1-16,12-3-1 16,-2-2 0-16,5 0 0 15,2 2 0-15,-6-2 0 0,0 5 0 16,-3 3-1-16,-4 5 1 15,3 4 0-15,-3-4 0 16,-6 0 0-16,0 0 0 16,2-6 0-16,-6 1 1 15,7 0 0-15,-7-1 1 16,-4 3 0-16,-6-2 0 16,-3 2-1-16,-1 0 1 15,4-2-1-15,0 2 1 16,-4 0-2-16,-6 1 1 0,-4-2-1 15,0 4 1-15,-3-3-1 16,-4 1 1-16,-3-1-1 16,1-2 1-16,2-1 0 15,-6-2 0-15,-1-2-1 16,-2 2 1-16,-1-3-2 16,-6 0 0-16,-8-2-6 15,-2 5 0-15,-14 0-3 16,-14-5 1-16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3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-3 313 17 0,'-7'-13'8'0,"14"32"-6"16,-4-32 8-16,4 1-11 15,-1 0 1-15,5-1 0 16,-1 0 1-16,4-13-1 0,-1 7 1 16,7-6-1-16,1 12 1 15,-1 0 0-15,4 0 0 16,0 7 0-16,3 0 0 16,0-1 1-16,0-6 0 15,0 7 0-15,1 6 0 16,3 0 0-16,2 0 0 15,5 0-1-15,-1 0 1 16,0-7-2-16,7 7 1 16,7 0 0-16,-3 0 1 0,3 0-1 15,0 0 0-15,0 0 0 16,4 7 0-16,2 6 0 16,1 0 0-16,3-1 0 15,4 1 0 1,36-13-1-1,-6-6 1-15,-6-1-1 16,-4 7 1-16,3 0-1 16,-6 0 1-16,-7 0-1 15,2-6 0-15,5 0 0 16,0 6 0-16,2-7 0 16,1-6 0-16,-3 7 0 15,3-6 1-15,0-1-1 16,-3 7 0-16,3-1-1 15,-4 7 1-15,-3-6-1 16,0-7 1-16,1 0-2 0,2 0 0 16,1 7 0-16,-8 6 0 15,1-7 0-15,0 2 1 16,-7 5 0-16,-3 0 0 16,-1-7 1-16,0 1 1 15,-9 6-3-15,-5 0 0 16,-9 6-6-16,1 6 1 15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7.5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DCDE94-3902-4525-841E-CA9590664772}" emma:medium="tactile" emma:mode="ink">
          <msink:context xmlns:msink="http://schemas.microsoft.com/ink/2010/main" type="writingRegion" rotatedBoundingBox="24275,8680 24288,8680 24288,8693 24275,8693"/>
        </emma:interpretation>
      </emma:emma>
    </inkml:annotationXML>
    <inkml:traceGroup>
      <inkml:annotationXML>
        <emma:emma xmlns:emma="http://www.w3.org/2003/04/emma" version="1.0">
          <emma:interpretation id="{EF928198-F884-4D9B-9496-ED7F177081DF}" emma:medium="tactile" emma:mode="ink">
            <msink:context xmlns:msink="http://schemas.microsoft.com/ink/2010/main" type="paragraph" rotatedBoundingBox="24275,8680 24288,8680 24288,8693 24275,8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B53C7F-0E19-4395-97F5-501EB5A9049B}" emma:medium="tactile" emma:mode="ink">
              <msink:context xmlns:msink="http://schemas.microsoft.com/ink/2010/main" type="line" rotatedBoundingBox="24275,8680 24288,8680 24288,8693 24275,8693"/>
            </emma:interpretation>
          </emma:emma>
        </inkml:annotationXML>
        <inkml:traceGroup>
          <inkml:annotationXML>
            <emma:emma xmlns:emma="http://www.w3.org/2003/04/emma" version="1.0">
              <emma:interpretation id="{E4FE827A-A173-4BEF-AC43-8921BA581812}" emma:medium="tactile" emma:mode="ink">
                <msink:context xmlns:msink="http://schemas.microsoft.com/ink/2010/main" type="inkWord" rotatedBoundingBox="24275,8680 24288,8680 24288,8693 24275,8693"/>
              </emma:interpretation>
            </emma:emma>
          </inkml:annotationXML>
          <inkml:trace contextRef="#ctx0" brushRef="#br0">0 5 1 0,'5'-5'0'0</inkml:trace>
        </inkml:traceGroup>
      </inkml:traceGroup>
    </inkml:traceGroup>
  </inkml:traceGroup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09.709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93 37 21 0,'-42'4'10'0,"16"-6"-6"16,22 0 10-16,0 0-13 16,0-2 1-16,-1 0 1 15,2 0 0-15,-2 1-4 16,5-1 1-16,0 0 2 15,5 0 1-15,7 0-2 0,9 2 1 16,4 2-1-16,13 0 1 16,5 2-1-16,-1 0 0 15,9 0 0-15,16 0 0 16,9 0 1-16,13 2 0 16,12 0 0-16,5-1 1 15,12 3-1-15,13 0 0 16,8 0 0-16,1 2 0 15,20-3-1-15,6-1 0 16,2-2 0-16,5 0 0 0,0-2-1 16,5 0 1-16,-13 0 0 15,4 2 0-15,-9 2 0 16,1-2 0-16,-1 2 0 16,-12-1 1-16,8 1-1 15,-3-4 0-15,3 4-1 16,-17-2 0-16,-8 4-2 15,0 0 1-15,-13 3-6 16,-8 3 0-16,-13-3-6 16,-21-9 0-16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34.8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697A36-2831-485D-BBEF-B03A92AD6036}" emma:medium="tactile" emma:mode="ink">
          <msink:context xmlns:msink="http://schemas.microsoft.com/ink/2010/main" type="writingRegion" rotatedBoundingBox="21120,8589 27146,8553 27159,10699 21133,10735"/>
        </emma:interpretation>
      </emma:emma>
    </inkml:annotationXML>
    <inkml:traceGroup>
      <inkml:annotationXML>
        <emma:emma xmlns:emma="http://www.w3.org/2003/04/emma" version="1.0">
          <emma:interpretation id="{658317B6-B3EC-4C0B-9D64-94C939418365}" emma:medium="tactile" emma:mode="ink">
            <msink:context xmlns:msink="http://schemas.microsoft.com/ink/2010/main" type="paragraph" rotatedBoundingBox="21120,8589 27146,8553 27150,9257 21124,9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D4FE65-0119-4636-AAC0-5B8E4B9D5356}" emma:medium="tactile" emma:mode="ink">
              <msink:context xmlns:msink="http://schemas.microsoft.com/ink/2010/main" type="line" rotatedBoundingBox="21120,8589 27146,8553 27150,9257 21124,9293"/>
            </emma:interpretation>
          </emma:emma>
        </inkml:annotationXML>
        <inkml:traceGroup>
          <inkml:annotationXML>
            <emma:emma xmlns:emma="http://www.w3.org/2003/04/emma" version="1.0">
              <emma:interpretation id="{22559895-5733-476D-8458-7589990A2E07}" emma:medium="tactile" emma:mode="ink">
                <msink:context xmlns:msink="http://schemas.microsoft.com/ink/2010/main" type="inkWord" rotatedBoundingBox="21120,8625 23704,8609 23708,9278 21124,9293"/>
              </emma:interpretation>
            </emma:emma>
          </inkml:annotationXML>
          <inkml:trace contextRef="#ctx0" brushRef="#br0">2514-16 20 0,'-5'-20'10'0,"22"-1"-3"0,-17 21 3 16,6-5-8-16,0 5 1 16,-6 5 2-16,-6 5 1 15,-6 11-6 1,-5 15 0-16,-6 20 5 0,-12 1 0 15,-5-1-1-15,5 11 0 16,0-11 1-16,7 6 1 16,16-11-1-16,24-10 1 15,11-5-2-15,11-15 1 16,24-11-6-16,17-10 0 16,12-16-12-16</inkml:trace>
          <inkml:trace contextRef="#ctx0" brushRef="#br0" timeOffset="-1445.5261">327 117 19 0,'11'-30'9'0,"6"14"0"16,-11 6 9-16,0 0-14 15,0-6 1-15,-6 6 3 16,-6-5 1-16,-11 4-10 0,-12 11 1 16,-12 6 7-1,-11 4 1-15,-5 16-3 16,-1 4 1-16,6 1-3 0,12 0 1 16,17 0-3-16,23-6 1 15,23 1-3-15,23 0 1 16,17-11 0-16,24 6 0 15,5 4-1-15,1 1 1 16,-18 0 0-16,-12 4 0 16,-17-4 0-16,-23 0 1 15,-17-1 0-15,-17 6 1 0,-36-10-1 16,-16-1 1-16,-18-4-1 16,-17-1 0-16,6-10-5 15,5 5 1-15,24 1-8 16,16-6 0-16,24 0-4 15,23-5 0-15</inkml:trace>
          <inkml:trace contextRef="#ctx0" brushRef="#br0" timeOffset="-1003.9938">938 71 28 0,'-28'31'14'0,"-7"67"-9"16,29-68 20-16,-5 1-23 16,-1 15 1-16,1 6 0 15,-1-1 0-15,6-10-4 0,0-5 0 16,6-16 2-16,12 1 1 16,5-16-3-16,6-20 1 15,6-11-1-15,6-10 0 16,5-10-1-16,7-10 1 15,10 4 0-15,7-4 0 16,5-1 1-16,0 16 0 16,-17 5 0-16,-11 11 0 15,-12 4-3-15,-6 21 1 16,-12 0-2-16,-17 16 0 0,-11 4 0 16,-12 1 1-16,-11-1 0 15,-1 6 1-15,7-1 3 16,-1 11 1-16,6-10 3 15,12 5 0-15,11 0 0 16,12 5 1-16,11-1-3 16,12-4 0-16,6-5-10 15,5 0 1-15,6-11-5 16,1-5 1-16</inkml:trace>
          <inkml:trace contextRef="#ctx0" brushRef="#br0" timeOffset="-844.325">1568 256 37 0,'-6'31'18'0,"0"25"-23"16,6-35 34-16,-6 4-29 0,6 6 0 16,0 10-12-16,6-10 1 15,0-5 7-15,11-1 0 16</inkml:trace>
          <inkml:trace contextRef="#ctx0" brushRef="#br0" timeOffset="-665.1704">1579 148 36 0,'-6'-31'18'0,"30"-10"-16"0,-7 26 32 0,12 0-33 15,11-1 1-15,6 11-1 16,6 0 1-16,0 10-5 15,0 0 0-15,-11 11-5 16,-1-6 1-16,-11 5-5 16,-12 6 1-16</inkml:trace>
          <inkml:trace contextRef="#ctx0" brushRef="#br0" timeOffset="-349.2469">1666 472 24 0,'-46'30'12'0,"28"-14"-3"0,18-11 18 16,6 5-22-16,11 6 0 15,7-6 4-15,10 0 1 16,7-5-13-16,11 5 1 16,-1-4 2-16,1-1 1 15,12 0-13-15,-1 5 1 0</inkml:trace>
          <inkml:trace contextRef="#ctx0" brushRef="#br0" timeOffset="-498.373">1706 179 33 0,'-57'5'16'0,"45"0"-8"16,12-5 28-16,12 5-31 15,5 6 1-15,12-1 1 16,17 10 0-16,6-14-10 16,6-1 0-16,5 0 0 0,1 0 1 15,-7-5-9-15,-16 5 1 16,-12 0-5 0,-18 6 0-16</inkml:trace>
        </inkml:traceGroup>
        <inkml:traceGroup>
          <inkml:annotationXML>
            <emma:emma xmlns:emma="http://www.w3.org/2003/04/emma" version="1.0">
              <emma:interpretation id="{B663A1C4-A1BF-4B1E-82BF-55547579DCA2}" emma:medium="tactile" emma:mode="ink">
                <msink:context xmlns:msink="http://schemas.microsoft.com/ink/2010/main" type="inkWord" rotatedBoundingBox="24004,8572 27146,8553 27150,9228 24008,9247">
                  <msink:destinationLink direction="to" ref="{FD209752-4DE2-4CE9-BC24-254C9629DFE1}"/>
                  <msink:destinationLink direction="from" ref="{FD209752-4DE2-4CE9-BC24-254C9629DFE1}"/>
                </msink:context>
              </emma:interpretation>
            </emma:emma>
          </inkml:annotationXML>
          <inkml:trace contextRef="#ctx0" brushRef="#br0" timeOffset="2247.4696">5291 518 24 0,'-6'-5'12'0,"6"10"4"0,0-5 7 0,0 0-15 15,12-16 0-15,11-4 3 16,-11-1 1-16,16-20-15 16,7-5 1-16,5-10 11 15,7-1 1-15,-7 1-5 16,-5 15 1-16,-6 10-2 15,-12 5 0-15,-6 16-2 16,-11 25 0-16,-5 16-2 16,-7 10 1-16,1 10-1 15,-1 6 0-15,6-11-1 16,6 5 1-16,6-10 1 16,6-5 0-16,5-10 1 15,6-16 1-15,12-15-1 16,-1-15 0-16,1-6 0 15,5 0 1-15,-5-4-2 0,5-6 1 16,-11 5-4-16,0 0 1 16,-6 0-9-16,-6 0 1 15,1 1-10-15,5 4 0 16,0 11-2-16,-6 4 0 16</inkml:trace>
          <inkml:trace contextRef="#ctx0" brushRef="#br0" timeOffset="747.0658">2884 461 43 0,'0'5'21'0,"46"16"-18"0,-23-21 43 15,23 0-45-15,18 0 1 16,-1 0 0-16,18 0 1 16,6-5-5-16,5-5 0 15,-5-1-10-15,11 1 0 16,-6 0-3-16,-11-1 1 16</inkml:trace>
          <inkml:trace contextRef="#ctx0" brushRef="#br0" timeOffset="582.2733">2994 153 46 0,'-18'16'23'0,"47"-1"-18"16,-12-10 39-16,12 0-44 15,12 1 1-15,5-1 0 16,6 0 0-16,0-5-7 15,6-5 0-15,-12 5-8 16,-6-5 0-16,-11 15-1 16,-12 5 1-16</inkml:trace>
          <inkml:trace contextRef="#ctx0" brushRef="#br0" timeOffset="388.3207">3011-16 53 0,'6'-5'26'0,"40"0"-35"0,-29 0 51 16,18 0-42-16,5-1 0 15,6-4-4-15,12-5 0 16,6-1-2-16,-1 6 1 16,1 0-9-16,-12 10 1 15</inkml:trace>
          <inkml:trace contextRef="#ctx0" brushRef="#br0" timeOffset="205.6623">3224 41 35 0,'-34'35'17'0,"-12"42"-10"15,34-51 18-15,-5 5-25 16,-6 15 0-16,0-5 0 15,5 0 0-15,13-5-6 16,5-10 1-16,11-1-5 16,1-9 0-16</inkml:trace>
          <inkml:trace contextRef="#ctx0" brushRef="#br0" timeOffset="1183.225">3732 41 64 0,'47'-36'32'0,"45"36"-44"0,-52 0 65 16,24-6-51-16,5 1 0 15,12-5-5-15,17 0 1 0,0 0-10 16,0-1 1-16,1 6-6 15,-7-5 0-15</inkml:trace>
          <inkml:trace contextRef="#ctx0" brushRef="#br0" timeOffset="1000.4545">4246 35 46 0,'-11'36'23'0,"-24"31"-20"15,24-41 41-15,-7 10-42 16,-5 20 1-16,0-5-1 16,6 11 1-16,-1-11-7 15,7-5 0-15,11-15-7 16,11-10 0-16,7-6-5 0,-18-15 1 16</inkml:trace>
          <inkml:trace contextRef="#ctx0" brushRef="#br0" timeOffset="1588.8758">4916 87 37 0,'-6'0'18'0,"0"5"-20"16,1 0 25-16,-7 5-21 16,-5 6 0-16,-1 9 3 15,-5 6 0-15,-6 20-4 16,-5 6 0-16,5 4 4 0,0-9 1 15,18-6 0-15,11-5 0 16,11-5-1-16,12-10 0 16,29-11-3-16,17-15 1 15,1-21-3-15,5-20 0 16,-6-10-1-16,-11-5 0 16,-12-6-1-16,-17-10 0 15,-23 0 0-15,-18 11 0 16,-5 4 2-16,-24 11 0 15,-16 15-1-15,-7 16 0 0,1 15-5 16,-1 5 1-16,18 16-10 16,5 15 0-16</inkml:trace>
        </inkml:traceGroup>
      </inkml:traceGroup>
    </inkml:traceGroup>
    <inkml:traceGroup>
      <inkml:annotationXML>
        <emma:emma xmlns:emma="http://www.w3.org/2003/04/emma" version="1.0">
          <emma:interpretation id="{3BF1E848-BC73-4280-BDDC-425AFEC76CA6}" emma:medium="tactile" emma:mode="ink">
            <msink:context xmlns:msink="http://schemas.microsoft.com/ink/2010/main" type="paragraph" rotatedBoundingBox="22579,10003 25333,9725 25410,10494 22657,107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92468E-7E86-452C-9891-1F38596119CF}" emma:medium="tactile" emma:mode="ink">
              <msink:context xmlns:msink="http://schemas.microsoft.com/ink/2010/main" type="line" rotatedBoundingBox="22579,10003 25333,9725 25410,10494 22657,10772">
                <msink:destinationLink direction="with" ref="{A884E969-70A0-4905-8973-E7ED0E92ABD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3A3F25E-F9BC-40E1-BD08-2F620940F5BD}" emma:medium="tactile" emma:mode="ink">
                <msink:context xmlns:msink="http://schemas.microsoft.com/ink/2010/main" type="inkWord" rotatedBoundingBox="22579,10003 25333,9725 25410,10494 22657,10772">
                  <msink:destinationLink direction="to" ref="{68CDA21E-96E1-4782-883A-62C63EBB9E22}"/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 timeOffset="3464.4745">1579 1570 37 0,'12'-26'18'0,"80"21"-2"0,-51 5 20 16,22 0-31-16,18-10 0 15,29-1 2-15,11-4 0 16,6-6-10-16,11 1 1 15,-5-1-1-15,11 1 0 16,-5-6-11-16,0 1 0 16,-18 4-3-16,-17 6 1 15</inkml:trace>
          <inkml:trace contextRef="#ctx0" brushRef="#br0" timeOffset="3208.291">2676 1246 36 0,'6'-15'18'15,"-75"148"-6"-15,45-97 37 0,-10 26-47 16,-1 10 0-16,6 5 0 15,0 10 1-15,6-10-9 16,0-10 0-16,12-16-8 16,5-5 0-16</inkml:trace>
          <inkml:trace contextRef="#ctx0" brushRef="#br0" timeOffset="3703.6781">1522 1816 24 0,'-18'-5'12'0,"36"-5"-1"16,-1 4 18-16,17-4-25 15,30 0 1-15,28-6 4 16,18 1 1-16,17-5-12 15,17-11 0-15,6-5 3 16,-11 10 0-16,-6 6-13 16,-12-1 1-16</inkml:trace>
          <inkml:trace contextRef="#ctx0" brushRef="#br0" timeOffset="3044.3367">2370 1287 43 0,'-11'-5'21'0,"11"26"-26"0,-6-11 39 16,-12 26-31-16,-10 0 1 16,-7 10 2-16,0 11 1 15,-5 9-9-15,-6 27 0 16,0 4 2-16,5-5 1 16,12-15-8-16,0-10 1 15,18-26-7-15,11-20 1 16,17-11-3-16,24-25 0 15</inkml:trace>
          <inkml:trace contextRef="#ctx0" brushRef="#br0" timeOffset="4635.1745">3369 1539 28 0,'-6'0'14'0,"12"5"0"0,5-5 11 0,7 0-21 16,11-5 0-1,11 5 3-15,12-5 1 0,11-16-10 16,-5-15 1-16,6-10 5 16,-1 0 1-16,-5 0-3 15,-6-6 0-15,-12 6-2 16,-11-5 0-16,-6 5-1 15,-6 10 1-15,-17 15-1 16,-11 11 0-16,-6 25-1 16,-1 6 1-16,1 15 0 15,0 20 1-15,5 1 0 16,1-6 1-16,-1 6 1 16,0-1 1-16,1-5-1 15,-6-5 1-15,-1 1-1 16,-16-11 0-16,-1-1 0 15,-11-4 0-15,-12 0-2 16,0-10 0-16,6-6-1 16,0-5 0-16,1 0-2 0,4 1 1 15,7-6 0-15,5 0 0 16,6 0 1-16,12 0 0 16,0-5 2-16,17 0 1 15,11 0 2-15,7 0 0 16,11 0 2-16,22 0 1 15,19-5 0-15,16 0 1 16,1-5-2-16,17-1 1 16,-6 1-2-16,-11-5 0 0,-7 5-9 15,-10-6 1-15,-7 6-16 16,6 5 0-16,-11-5-4 16,-12-26 1-16</inkml:trace>
        </inkml:traceGroup>
      </inkml:traceGroup>
    </inkml:traceGroup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0.7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6 22 0,'-4'17'11'0,"12"-28"-11"15,-8 11 11-15,0 0-11 16,8 0 0-16,5 0 0 16,3 0 1-16,5 0 0 15,8 0 0-15,-1 0 1 16,10-6 0-16,11 0 1 16,18 6 0-16,7 0 0 15,17 0 0-15,8 6 0 16,4 0 0-16,20 11 0 15,13 1 0-15,5-6-1 16,11 0 0-16,9-6-1 16,9 6 1-16,-5-12-1 0,0 0 1 15,0-6-1-15,0 0 0 16,-5 6 0-16,-7 6 1 16,0 12-1-16,-5 4 1 15,-3 2-1-15,-22-6 0 16,-7 6-3-16,0-7 0 15,-9 1-5-15,-8-12 1 16,-4 0-6-16,-13 12 1 16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1.70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-5 66 27 0,'8'11'13'0,"21"-11"-12"0,-14 0 18 16,7-5-18-16,15 5 1 16,14-6 0-16,29 6 1 15,24 6-4-15,20-1 1 16,31 4 1-16,14 2 1 0,22-6-1 16,29 6 1-16,30-1-1 15,15-5 1-15,6-10-1 16,1 0 1-16,7-11-1 15,9 6 0-15,-2-1 0 16,-7 2 0-16,0-2-1 16,-15 1 1-16,1-1 0 15,-9 1 0-15,3 4-1 16,-2 1 1-16,-30-10-1 16,1 10 1-16,0 0 0 15,-8 5 0-15,-14 5-1 16,-9 5 1-16,-27 0-3 15,-23 1 1-15,-29-6-5 16,-8 0 1-16,-30 6-7 16,-21-6 1-16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5.75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-3 6 24 0,'12'16'12'0,"21"8"-11"15,-17-20 12-15,6-4-13 16,0 4 1-16,6-4 1 16,5 0 0-16,10-8-1 15,2 4 0-15,10 0 2 16,11-4 0-16,-5 0 0 16,4 4 0-16,8 0-1 15,9 4 1-15,0 0-2 16,18-4 1-16,4 4-1 15,6 0 0-15,-5 0 0 16,-1-4 1-16,7 0-1 16,5 0 1-16,5 8-1 15,5 0 1-15,1 0-1 0,-6 4 0 16,0 0-1-16,6-4 1 16,-1-4-1-16,6 4 0 15,6-4 1-15,0-4 0 16,-6 4-1-16,6-4 1 15,-6 4-1-15,6-4 1 16,5 4-1-16,-5 4 1 16,-12-4-1-16,-5 0 1 15,-5 0-1-15,5 4 0 16,0 0 1-16,6 4 0 0,-6 0 0 16,-10-4 1-16,-1-4-1 15,-1 0 1-15,1 0-1 16,-5 0 1-16,10 4-1 15,-4 4 1-15,-6-4-2 16,-6 5 1-16,-6-2 0 16,-10 5 0-16,-6-4-4 15,-6 0 1-15,-4 1-12 16,-2-5 0-16,-26-13 0 16,-11-15 0-16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7.091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63 69 19 0,'-5'-10'9'0,"10"5"-8"15,1 0 9-15,-6 5-10 16,0 0 0-16,0 0 0 16,0-5 1-16,-6 0-1 0,1 5 1 15,-7 0 0-15,-4 0 1 16,-1 5-1-16,6-5 0 15,6 0 1-15,-1 0 0 16,0 0-1-16,1-5 1 16,5 5-1-16,11 0 1 15,6 0-1-15,10 5 1 16,1 0-2-16,0-5 1 16,5 5 0-16,12 0 1 0,4-5-1 15,13 0 0-15,21 0 1 16,11-5 0-16,17 0 0 15,17 5 0-15,10-5 0 16,7-9 0-16,4 4 0 16,18 5 0-16,-1 5-1 15,1-10 1-15,5 10-1 16,0 0 0-16,11 10 0 16,-6-5 0-16,7 5-1 15,-1-6 1-15,0 1 0 16,5 10 0-16,-4-5 0 15,-12-10 0-15,0 0-1 16,-6 0 1-16,0 0-1 16,6-10 1-16,-22 0-1 15,-5 0 1-15,-7 6 0 16,-5-1 0-16,6 5 0 16,-6-5 0-16,-5 5 0 0,-17-5 0 15,-6 5 0-15,-5-10 0 16,-6 5-1-16,1 5 1 15,-17 0-2-15,-12 0 1 16,-10 5-7-16,-12 5 1 16,-22-5-7-16,-22-25 0 15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8.263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69 51 19 0,'0'-16'9'0,"-1"3"-8"0,-1 10 10 15,-2 0-11-15,0 0 0 16,-4 3 0-16,0-3 1 16,2 3-1-16,0-3 1 15,0 3 1-15,0-3 1 16,0 3 1-16,2 0 0 16,0-3 0-16,2 6 0 15,2 0 0-15,-2 0 0 16,4 0-1-16,2 3 0 0,2 1-1 15,4-1 1-15,2 3-1 16,0 1 1-16,6-2-1 16,5-1 0-16,7-1 0 15,2 0 1-15,10 1 0 16,-1-1 0-16,3 0 0 16,6-3 0-16,0 3 0 15,3-3 0-15,5 0-1 16,-9 7 0-16,3-10 0 15,0-7 0-15,0 4-1 16,-5 0 1-16,1 0-1 16,-4 6 0-16,-7-3 0 15,-3 3 1-15,-2 0-1 16,-2-3 1-16,-1 0-1 16,-1 7 0-16,0-14 0 15,-4 7 1-15,-2 0-2 0,-2 0 1 16,-2 0-1-16,-3 7 1 15,3-7-1-15,0 3 1 16,2 0-1-16,0-3 1 16,-2 0-1-16,-2 0 1 15,-2-3-5-15,-4 0 0 16,-2-10-10-16,-2 7 0 16,-9-9-4-16,-8-16 1 15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6:58.56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316 62 12 0,'0'-5'6'0,"-11"-10"-7"15,11 15 7-15,0 0-5 16,0 0 0-16,0 0 3 16,0 0 0-16,0 0-4 0,0 0 1 15,0 0 3-15,0 0 1 16,0 0 0-16,0 0 1 16,0 0-1-16,17-5 0 15,-1 0 0-15,7 0 0 16,4 5-2-16,7 0 1 15,5 0-2-15,5 0 0 16,0 5-1-16,1 0 1 16,-1 0-1-16,6 0 1 15,0 5-1-15,5 0 1 16,-5-5-1-16,6-1 1 0,-6-4 0 16,-6 0 0-16,1 0-1 15,-1 0 1-15,0 0-1 16,1 5 1-16,-6 0-2 15,-1 0 1-15,7-5-1 16,-6 0 1-16,5-5-1 16,0 0 1-16,1 0-1 15,-6 1 1-15,-6-1 0 16,6 0 0-16,-6 5 0 16,-5 0 0-16,5 0-1 15,-5 0 1-15,0 0-1 16,5 0 1-16,0-5-1 15,-5 0 1-15,5 0-1 16,-5-5 1-16,5 5-1 16,-16 0 1-16,0 0-1 0,-6 0 1 15,0 5-1-15,0 0 1 16,-6 0-1-16,1 0 0 16,-6 0 0-16,5 0 1 15,7-5-1-15,-12 5 1 16,11 0-1-16,-6 0 0 15,1-9 0-15,-6 9 0 16,5 0 0-16,1 0 0 16,-6 0 0-16,0 0 1 15,0 0-1-15,0 0 1 0,0 0-1 16,-6 0 1-16,-5 0-1 16,-11 4 0-16,-6-4-1 15,-5 0 1-15,-6 0-1 16,-16 0 1-16,5 0 0 15,-11 0 0-15,-11 5-1 16,-17-5 1-16,-6 0 1 16,1 0 0-16,-6 0 0 15,-5 0 0-15,-6 0-1 16,5-9 1-16,-5 4-1 16,1 5 1-16,10 5-2 15,0-1 1-15,0 6-4 16,0-5 1-16,6-5-8 15,5 5 1-15,6 0-6 16,5-20 0-16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07.13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441 49 24 0,'-11'5'12'0,"6"5"-11"0,5 0 13 16,0-5-13-16,0-5 1 16,0 0 0-16,0 0 0 15,11 0-2-15,-6-5 0 16,6-5 2-16,0 5 1 16,6 5-1-16,5 0 1 15,1 0 0-15,15 5 0 16,-4-10-1-16,10 5 0 0,0 5 0 15,6 5 0-15,0-5-1 16,0 5 0-16,17-1 0 16,5 6 1-16,0 0-1 15,-1-5 0-15,7 0 0 16,11-5 1-16,11 0-1 16,-6 0 1-16,0-1 0 15,1 6 0-15,-1 0-1 16,6-5 1-1,27 5-1 1,1-5 1-16,-6 0-1 16,-17 0 1-16,-5 0-2 15,-5 0 1-15,-7 0-1 16,-10 0 1-16,0-1-1 16,-12 6 1-16,6-5-1 15,-5 5 0-15,-6-5 0 0,6 5 1 16,-6 0-2-16,0 0 1 15,-6-5 0-15,0 4 1 16,-5-4-1-16,-6 0 0 16,6 0 0-16,-6 0 1 15,1 0-1-15,5-5 0 16,-6 0 0-16,6 0 0 16,-6 0 0-16,-5 0 1 15,0 0-1-15,-6-5 0 16,1 0 0-16,-7 0 0 15,1 0 0-15,0 5 0 16,0 0 0-16,-1 0 0 0,1-5 0 16,0 5 0-16,-6 0 0 15,0-5 0-15,0 1 0 16,1-1 0-16,-1 0 0 16,0 0 1-16,0 0-1 15,-5 0 0-15,0-5 0 16,-1 5 0-16,-5 0 0 15,0 0 0-15,0 0 0 16,-11 5 0-16,6-5 0 16,0-4 0-16,-1-1 0 15,1 0 0-15,-1 0-1 16,1 0 1-16,-1 0-1 16,-5 10 1-16,0 0-1 15,0 0 0-15,0 0 1 0,0 0 0 16,0 0-1-16,6-10 1 15,-1 5-1-15,7 0 1 16,-7 1 0-16,6-1 0 16,-5 5-1-16,5 0 1 15,-11 0-1-15,5 0 1 16,-5 0 0-16,0 0 0 16,0 0 0-16,0 0 0 15,-5 0 0-15,-1-5 0 16,-10 0 0-16,-7 0 1 15,-4 0-1-15,-12 0 0 0,-6 0 0 16,-16 5 0-16,6 5-1 16,-12 0 1-16,-10 0-1 15,-12-10 1-15,-5 0 0 16,-6 0 0-16,-11 0 0 16,0 0 1-16,0-5-1 15,1 0 1-15,-7-4-1 16,-5 4 0-16,0-5 0 15,-11 0 0-15,11 0 0 16,-6 6 0-16,-10-1 0 16,4 5 0-16,-4 0 0 15,-7 5 0-15,12 0-1 16,0 0 1-16,0 5 0 16,0-5 0-16,11 5 0 15,-11 9 0-15,6-4 0 16,10 5 0-16,12 5 0 0,0 4 0 15,-1 1-1-15,-5 5 1 16,17-1 0-16,5 1 0 16,11-5 0-16,6-1 0 15,11-4-2-15,11-5 0 16,11-5-5-16,12-10 1 16,5-10-7-16,10-15 1 15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7T14:27:22.4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1B070-4701-4532-AE2B-1E7EEAB71181}" emma:medium="tactile" emma:mode="ink">
          <msink:context xmlns:msink="http://schemas.microsoft.com/ink/2010/main" type="writingRegion" rotatedBoundingBox="29740,13626 29755,13626 29755,13641 29740,13641"/>
        </emma:interpretation>
      </emma:emma>
    </inkml:annotationXML>
    <inkml:traceGroup>
      <inkml:annotationXML>
        <emma:emma xmlns:emma="http://www.w3.org/2003/04/emma" version="1.0">
          <emma:interpretation id="{A9316B44-818F-4181-B45A-001202EFEB62}" emma:medium="tactile" emma:mode="ink">
            <msink:context xmlns:msink="http://schemas.microsoft.com/ink/2010/main" type="paragraph" rotatedBoundingBox="29740,13626 29755,13626 29755,13641 29740,1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D0518-0DBA-4B14-89C4-67104CF1C890}" emma:medium="tactile" emma:mode="ink">
              <msink:context xmlns:msink="http://schemas.microsoft.com/ink/2010/main" type="line" rotatedBoundingBox="29740,13626 29755,13626 29755,13641 29740,13641"/>
            </emma:interpretation>
          </emma:emma>
        </inkml:annotationXML>
        <inkml:traceGroup>
          <inkml:annotationXML>
            <emma:emma xmlns:emma="http://www.w3.org/2003/04/emma" version="1.0">
              <emma:interpretation id="{4A19E004-4ABA-4053-9C7B-A08F08B74F2C}" emma:medium="tactile" emma:mode="ink">
                <msink:context xmlns:msink="http://schemas.microsoft.com/ink/2010/main" type="inkWord" rotatedBoundingBox="29740,13626 29755,13626 29755,13641 29740,13641"/>
              </emma:interpretation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3.8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68A8D6-230E-4E35-BD07-D979DDD85109}" emma:medium="tactile" emma:mode="ink">
          <msink:context xmlns:msink="http://schemas.microsoft.com/ink/2010/main" type="inkDrawing" rotatedBoundingBox="7292,10177 13774,8032 15138,12155 8656,14300" hotPoints="13878,11248 11110,14017 8342,11248 11110,8480" semanticType="enclosure" shapeName="Circle">
            <msink:destinationLink direction="with" ref="{49DB3B5B-E4C3-4583-9E82-3F5F0DE5ADA9}"/>
          </msink:context>
        </emma:interpretation>
      </emma:emma>
    </inkml:annotationXML>
    <inkml:trace contextRef="#ctx0" brushRef="#br0">4140 363 29 0,'-21'-64'14'0,"-5"-15"-7"0,21 59 15 0,-5-5-20 15,-5 1 0-15,-16-1 2 16,-10 0 1-16,-21 1-6 16,-25 4 1-16,-15 5 3 15,-16 5 0-15,-20-5 0 16,-21 11 1-16,-31 8-1 15,11 16 0-15,-16 5-1 16,-10 9 1-16,-10 35-1 16,0 20 1-16,-15 25-3 15,-21 14 1-15,20 25-1 16,0 24 1-16,6 21-1 16,25-11 0-16,31 5 0 15,20 16 1-15,16 9-1 16,31-55 1-16,10 70 1 0,25 5 0 15,31-10-1-15,26-5 0 16,25-10 1-16,31 5 0 16,32-20-1-16,44-24 1 15,16-1-1-15,32-14 1 16,29-25 0-16,27-19 0 16,25-26 0-16,26-23 0 15,4-26 0-15,11-24 0 16,6-25 0-16,19-29 0 15,5-6-1-15,7-24 1 16,-1-15-1-16,-16-19 1 0,1-6-1 16,-1-14 1-16,-35 0-1 15,-15-20 0-15,-17 0 0 16,-35-15 0-16,-30-20 0 16,-31-14 0-16,-32-35-1 15,-41-20 1-15,-34-24-1 16,-32-10 0-16,-36 0-1 15,-30 24 1-15,-51 30-2 16,-37 1 0-16,-56 43-1 16,-45 35 1-16,-68 30-6 15,-25 34 0-15,-26 30-7 16,20 34 1 0</inkml:trace>
  </inkml:traceGroup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5.3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DB3B5B-E4C3-4583-9E82-3F5F0DE5ADA9}" emma:medium="tactile" emma:mode="ink">
          <msink:context xmlns:msink="http://schemas.microsoft.com/ink/2010/main" type="inkDrawing" rotatedBoundingBox="14059,9833 17881,7296 17939,7384 14118,9920" semanticType="callout" shapeName="Other">
            <msink:sourceLink direction="with" ref="{5868A8D6-230E-4E35-BD07-D979DDD85109}"/>
            <msink:sourceLink direction="with" ref="{50C129F8-E1F4-40BF-A933-4B65E4245726}"/>
          </msink:context>
        </emma:interpretation>
      </emma:emma>
    </inkml:annotationXML>
    <inkml:trace contextRef="#ctx0" brushRef="#br0">7 2510 24 0,'-28'20'12'0,"17"-15"-6"0,11-5 12 16,0 0-13-16,11-10 0 16,17-10 4-16,22 1 0 15,16-26-10-15,34-14 1 16,22-15 8-16,34-34 1 15,27-21-2-15,33-4 1 16,28-29-1-16,39-26 0 16,0 1-2-16,11-1 0 15,-11 11-1-15,-22 9 0 0,-17 15-1 16,-22 0 0-16,-28 25-2 16,-33 19 0-16,-27 16 0 15,-23 24 0-15,-34 14-1 16,-21 6 1-16,-23 20-6 15,-16 9 0-15,-23 10-9 16,-16 10 0-16,-17 5-6 16,-5 15 1-16,-6-1-1 15,-11 6 0-15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24:46.8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699C82-AD82-44B5-9A47-EF32558ABCEA}" emma:medium="tactile" emma:mode="ink">
          <msink:context xmlns:msink="http://schemas.microsoft.com/ink/2010/main" type="writingRegion" rotatedBoundingBox="33002,19704 33017,19704 33017,19719 33002,19719"/>
        </emma:interpretation>
      </emma:emma>
    </inkml:annotationXML>
    <inkml:traceGroup>
      <inkml:annotationXML>
        <emma:emma xmlns:emma="http://www.w3.org/2003/04/emma" version="1.0">
          <emma:interpretation id="{9BCF54ED-8847-41CD-8783-8F0AB7E9BC2E}" emma:medium="tactile" emma:mode="ink">
            <msink:context xmlns:msink="http://schemas.microsoft.com/ink/2010/main" type="paragraph" rotatedBoundingBox="33002,19704 33017,19704 33017,19719 33002,19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A144B0-CD28-4A6D-96B3-06DA878442EC}" emma:medium="tactile" emma:mode="ink">
              <msink:context xmlns:msink="http://schemas.microsoft.com/ink/2010/main" type="line" rotatedBoundingBox="33002,19704 33017,19704 33017,19719 33002,19719"/>
            </emma:interpretation>
          </emma:emma>
        </inkml:annotationXML>
        <inkml:traceGroup>
          <inkml:annotationXML>
            <emma:emma xmlns:emma="http://www.w3.org/2003/04/emma" version="1.0">
              <emma:interpretation id="{36B7284A-C21D-4EE2-AEE9-B20935460C37}" emma:medium="tactile" emma:mode="ink">
                <msink:context xmlns:msink="http://schemas.microsoft.com/ink/2010/main" type="inkWord" rotatedBoundingBox="33002,19704 33017,19704 33017,19719 33002,19719"/>
              </emma:interpretation>
            </emma:emma>
          </inkml:annotationXML>
          <inkml:trace contextRef="#ctx0" brushRef="#br0">0 0 0,'0'0'16,"0"0"-1,0 0 1,0 0 0,0 0-1</inkml:trace>
        </inkml:traceGroup>
      </inkml:traceGroup>
    </inkml:traceGroup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8.7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9DDAF7-FEBF-4549-B61D-5EA564A5CCCB}" emma:medium="tactile" emma:mode="ink">
          <msink:context xmlns:msink="http://schemas.microsoft.com/ink/2010/main" type="writingRegion" rotatedBoundingBox="18985,3849 28177,4258 27999,8259 18807,7850"/>
        </emma:interpretation>
      </emma:emma>
    </inkml:annotationXML>
    <inkml:traceGroup>
      <inkml:annotationXML>
        <emma:emma xmlns:emma="http://www.w3.org/2003/04/emma" version="1.0">
          <emma:interpretation id="{8818291B-0607-415D-9FA8-6128A7FAA8D0}" emma:medium="tactile" emma:mode="ink">
            <msink:context xmlns:msink="http://schemas.microsoft.com/ink/2010/main" type="paragraph" rotatedBoundingBox="18985,3849 28177,4258 28056,6978 18864,6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F2C9F5-7E47-4EBA-A4DE-34C9D498B7AF}" emma:medium="tactile" emma:mode="ink">
              <msink:context xmlns:msink="http://schemas.microsoft.com/ink/2010/main" type="line" rotatedBoundingBox="18985,3849 28177,4258 28056,6978 18864,6569"/>
            </emma:interpretation>
          </emma:emma>
        </inkml:annotationXML>
        <inkml:traceGroup>
          <inkml:annotationXML>
            <emma:emma xmlns:emma="http://www.w3.org/2003/04/emma" version="1.0">
              <emma:interpretation id="{D13C19CA-8413-4AB6-A107-CA29355F72AD}" emma:medium="tactile" emma:mode="ink">
                <msink:context xmlns:msink="http://schemas.microsoft.com/ink/2010/main" type="inkWord" rotatedBoundingBox="18982,3915 23989,4138 23904,6031 18898,5808"/>
              </emma:interpretation>
            </emma:emma>
          </inkml:annotationXML>
          <inkml:trace contextRef="#ctx0" brushRef="#br0">3745-87 43 0,'34'-10'21'0,"77"20"-16"0,-56-5 38 0,23 0-42 15,27-5 1-15,1 0-1 16,5 0 1-16,-6-5-6 16,1-5 0-16,-7-5-4 15,1 10 1-15,-11 0-8 16,-11 10 1-16</inkml:trace>
          <inkml:trace contextRef="#ctx0" brushRef="#br0" timeOffset="-224.9323">4273-541 19 0,'33'-89'9'0,"78"-34"2"0,-83 103 0 0,-6-9-9 16,-6 4 0-16,1 5 4 15,-6 6 0-15,-11 18-7 16,-11 16 1-16,-6 15 4 16,-16 24 0-16,0 5-1 15,-12 30 1-15,-10 19-3 16,-17 25 1-16,-6 20-1 15,6-5 0-15,0 0-1 16,11 5 1-16,16-15 0 16,12-15 1-16,11-15 1 15,5-19 1-15,12-20 0 16,16-15 0-16,22-19 0 16,23-11 0-16,16-14-3 15,11-15 0-15,0-15-5 16,0-19 0-16,1-11-5 15,-18-4 0-15,-16-10-6 0,-11-15 0 16</inkml:trace>
          <inkml:trace contextRef="#ctx0" brushRef="#br0" timeOffset="210.1613">5044 224 44 0,'-17'29'22'0,"-16"99"-18"0,22-113 38 15,-6 25-41 1,0 14 0-16,-5 5 0 0,0 10 1 16,5 0-7-16,6 0 1 15,6-19-6-15,5-16 0 16,11-4-5-16,6-30 1 16</inkml:trace>
          <inkml:trace contextRef="#ctx0" brushRef="#br0" timeOffset="-2326.1735">1016 76 17 0,'5'-15'8'0,"17"-20"-2"16,-22 25 17-16,0-4-22 15,-5 9 0-15,-12 5 0 16,-11 0 1-16,-10 5-2 15,-7 0 1-15,-5 9 1 16,0 1 1-16,-5 0-1 16,5 10 1-16,5-1-1 15,7 6 0-15,4-1-1 16,7 6 0-16,10 4-1 16,11 6 1-16,17-16-1 0,12-9 1 15,16 5 0-15,10-5 0 16,18-6-1-16,11 1 1 15,-1-5-1-15,1 0 1 16,0 0 0-16,-6 9 0 16,0 6 0-16,-22 5 0 15,-17-1 1-15,-16 6 0 16,-28-1 1-16,-11 6 1 16,-39-1-1-16,-39 6 0 0,-22-1-1 15,-17-14 1-15,6-6-2 16,-12-14 1-16,7-10-4 15,5 0 0-15,22 0-6 16,22-10 0-16,33 15-6 16,34 0 0-16</inkml:trace>
          <inkml:trace contextRef="#ctx0" brushRef="#br0" timeOffset="-2821.7805">855 342 6 0,'16'-39'3'0,"-5"19"2"0,-5 15 0 16,5-10-1-16,-5 10 0 15,10-10 2-15,-5 5 1 16,0 1-9-16,1-1 0 15,-7 0 4-15,-5 10 1 16,-5-5-7-16,-1 5 0 16,-5 0-2-16,-6 0 1 15</inkml:trace>
          <inkml:trace contextRef="#ctx0" brushRef="#br0" timeOffset="-1605.9255">1315-58 42 0,'11'-4'21'0,"106"33"-15"0,-67-29 33 15,27 5-37-15,29-5 1 16,21 5 0-16,29 0 0 16,-6-5-6-16,11 5 0 0,-17-5-1 15,-11-10 0-15,-11-5-9 16,-11 0 0-16,-17 10-2 15,-16 1 0-15</inkml:trace>
          <inkml:trace contextRef="#ctx0" brushRef="#br0" timeOffset="-1832.3461">2408-694 29 0,'56'-34'14'0,"-23"-16"-11"0,-33 50 20 15,0 0-23-15,0 5 1 16,-6 10 0-16,-16 10 1 0,-17 24-2 15,-22 10 0-15,-5 25 1 16,-29 35 1-16,-10 14-1 16,-6 20 1-16,0-15 0 15,17 10 1-15,16-5 1 16,28-20 1-16,22-5-1 16,28-19 0-16,34-20 0 15,27-15 1-15,16-25-3 16,18-24 1-1,55-59-11 1,-34-20 1-16,-27 5-7 16,-17 4 0-16</inkml:trace>
          <inkml:trace contextRef="#ctx0" brushRef="#br0" timeOffset="-885.416">3074 214 25 0,'0'-15'12'0,"-17"15"-13"0,6 5 20 16,-11 10-19-16,-11 14 0 15,-12 16 1-15,-10-11 1 16,-6 11-1-16,5 9 0 16,7 0 1-16,-1 10 1 15,11 10-1-15,17 0 1 0,10-5-1 16,18-15 1-1,16-9-1-15,6-11 0 0,11-14 0 16,5-10 1-16,-5-10-2 16,-6-15 1-16,1-9-1 15,-1-16 0-15,0-4-3 16,-5-11 0-16,0-14-3 16,-6 10 1-16,-6-5-2 15,-4-5 1-15,-1 10 1 16,-6 10 0-16,-5 9 1 15,0 6 1-15,0 9 2 16,0 5 0-16,0 10 0 16,-5 5 0-16,5 5 0 15,0 5 0-15,0-5 0 16,0 10 0-16,0 10 1 16,-6 9 0-16,-5-4 1 15,0 15 1-15,0 4 0 0,-6 5 1 16,6 1-1-16,0 4 1 15,5 0-1-15,6 0 1 16,12-9 1-16,10-1 1 16,11-9-1-16,11-6 1 15,6-9-1-15,0-5 0 16,0 0-2-16,-5-10 0 16,5-15-8-16,-1-10 0 15,1-5-10-15,6-9 0 0</inkml:trace>
        </inkml:traceGroup>
        <inkml:traceGroup>
          <inkml:annotationXML>
            <emma:emma xmlns:emma="http://www.w3.org/2003/04/emma" version="1.0">
              <emma:interpretation id="{E2FA61C9-7F6D-49D0-8303-041777FB5084}" emma:medium="tactile" emma:mode="ink">
                <msink:context xmlns:msink="http://schemas.microsoft.com/ink/2010/main" type="inkWord" rotatedBoundingBox="24300,4086 28177,4258 28056,6978 24179,6806"/>
              </emma:interpretation>
            </emma:emma>
          </inkml:annotationXML>
          <inkml:trace contextRef="#ctx0" brushRef="#br0" timeOffset="2643.4525">8090-718 24 0,'0'-30'12'0,"-6"20"1"0,12 0 7 15,-6 10-18-15,-6 10 0 16,-5 15 1-16,-22 14 1 0,-17 25-5 16,-5 30 1-16,-12 24 3 15,-16 21 0-15,-12 28 0 16,1 6 1-16,11 14-1 15,16 6 0-15,6-26-1 16,22-9 0-16,12-39-1 16,5-21 1-16,22-24-1 15,22-29 0-15,28-16-2 16,27-29 1-16,18-25-2 16,10-24 0-16,-5-35-2 15,-6-19 0-15,-5-1-3 16,0-19 1-16,-12-5 0 15,-4-10 1-15,-1-1 1 16,-6 6 1-16,-5 20 2 16,-5 9 0-16,-12 1 2 15,-5 9 0-15,5 10 0 16,-21 20 1-16,-1 10 0 0,-5 14 0 16,-12 16 0-16,-10 14 0 15,-12 34 1-15,-22 21 0 16,-16 34 1-16,-12 39 1 15,-5 20 0-15,5 10 1 16,1 5 0-16,-1 5 1 16,17-5 0-16,6-20 0 15,10-10-3-15,12-9 1 0,11-26-4 16,0-19 1-16,11-14-6 16,17-31 1-16,5-14-5 15,11-10 0-15,0-5-6 16,6-9 0-16,6 9-3 15,-1-10 1-15</inkml:trace>
          <inkml:trace contextRef="#ctx0" brushRef="#br0" timeOffset="360.8086">5366-18 40 0,'5'-35'20'0,"-5"16"-26"0,0 19 36 0,0 0-34 16,-5 0 1-16,5 5-10 16,5 0 0-16,6 9 11 15,6 11 0-15</inkml:trace>
          <inkml:trace contextRef="#ctx0" brushRef="#br0" timeOffset="720.8457">5954 283 28 0,'0'-45'14'0,"5"50"-8"0,-5-5 22 16,-11 0-27-16,-5 5 1 15,-12 5 0-15,-17 10 1 16,-16 9-4-16,0 1 1 16,6 14 2-16,-6 11 0 15,-11 4-1-15,5 10 1 16,12 10 1-16,16-10 0 15,17 0-1-15,16-15 0 16,17-14-1-16,17-11 0 0,11-4-3 16,16-15 1-1,6-10-6-15,6-10 1 0,-1 5-7 16,-10-15 0-16,-1 5 1 16,1-9 0-16</inkml:trace>
          <inkml:trace contextRef="#ctx0" brushRef="#br0" timeOffset="1710.819">6192 643 20 0,'17'-10'10'0,"-11"10"-10"15,-6 0 19-15,0 0-19 16,11 0 1-16,-11 0 1 0,0 0 1 16,5 0-2-16,1 0 0 15,-6 0 2-15,5 5 1 16,-5-5-1-16,0 0 1 16,-5 0-2-16,5 0 0 15,0 0-1-15,0 0 1 16,0 0-1-16,5 0 0 15,-5 0-1-15,0 0 1 16,11 0 0-16,-5-5 0 0,5-5-1 16,0 0 1-16,6-5-1 15,-6 1 0-15,0-1 0 16,0 0 0-16,0 0 0 16,-5 0 0-16,-1 6 0 15,-5-1 0-15,0 0 0 16,0-5 0-16,0 5 0 15,6-5 0-15,-1 6 0 16,1-6 1-16,-1 0-2 16,-5 0 1-1,0-5 0 1,0 1 1-16,0 4-1 16,0 5 1-16,-11 15 0 15,-5 15 1-15,-12 4-1 16,-11 16 1-16,-5 9-1 15,5 10 1-15,6 15 0 16,5 0 0-16,6 0 0 0,5-5 1 16,11-9 0-16,6-1 1 15,17-15-1-15,16-4 0 16,17-21-2-16,0-9 1 16,11-20-2-16,11-14 0 15,1-21-1-15,-1-14 1 16,-6-10-1-16,1-10 0 15,-23 0-1-15,-10 10 0 16,-7 0-1-16,-16 5 0 16,-5 10-2-16,-12 4 1 0,1 16-1 15,-12 9 1-15,-5 20 0 16,-6 10 0-16,-11 5 2 16,1 5 0-16,4 10 2 15,7 4 0-15,4 6 1 16,7-1 0-16,5-4 0 15,11-1 1-15,11-9 0 16,16-5 0-16,12-10-2 16,6-5 1-16,5 0 0 15,-12 0 0-15,-4 0 0 16,-12 5 0-16,-11 5 1 16,-5 9 1-16,-12 6 0 15,-5 9 1-15,5 6 0 16,1 14 1-16,-1-4-1 15,6-6 1-15,6-5-2 16,10-9 1-16,7-5-1 16,10-11 1-16,17-9-4 15,11-5 0-15,0-29-10 0,11-11 1 16,28-19-8-16,0 0 1 16</inkml:trace>
          <inkml:trace contextRef="#ctx0" brushRef="#br0" timeOffset="3363.3162">8573 510 25 0,'5'-20'12'0,"-5"20"-13"0,0 0 18 15,0 5-18 1,6 0 1-16,-1 0 0 16,1-5 0-16,-1 0 2 0,1 0 0 15,-6 0 2-15,0 0 0 16,0 0 1-16,0 0 0 15,0 5-1-15,-6 0 1 16,1 0-2-16,-1-5 1 16,1 4-2-16,-1-4 1 15,6 0-1-15,0 5 1 16,-5 0-1-16,-1 10 1 16,-5 10 0-16,-6-1 0 15,-5 21-1-15,0 9 0 0,-6 10 0 16,12-5 0-16,-1-4-1 15,11-6 1-15,6-5 0 16,17-9 1-16,11-6-2 16,5-9 1-16,17-15 0 15,11-10 0-15,0-10-2 16,-5-19 1-16,-1-11-2 16,-11-14 1-16,1-5-2 15,-12-10 1-15,0 0-2 16,-5 15 1-16,-6-10-1 15,1 5 0-15,-7 5 0 16,-5 9 1-16,-5 6-1 16,-6 14 1-16,-6 11-1 15,1 9 1-15,-6 20 0 0,0 19 1 16,5 11 0-16,6 24 1 16,11 20 0-16,11 19 0 15,12 11 0-15,4 9 0 16,-4-10 2-16,-7 6 1 15,-15-11 0-15,-12 16 1 16,-23-11 1-16,-15-4 1 16,-24-11 0-16,-37 1 0 15,-23-20-2-15,-17-15 0 16,11-20-7-16,23-14 0 16,16-20-11-16,28-5 0 0,11-5-5 15,39 0 1-15</inkml:trace>
        </inkml:traceGroup>
      </inkml:traceGroup>
    </inkml:traceGroup>
    <inkml:traceGroup>
      <inkml:annotationXML>
        <emma:emma xmlns:emma="http://www.w3.org/2003/04/emma" version="1.0">
          <emma:interpretation id="{1D723B90-35D5-4C70-8C29-8821AF67EE22}" emma:medium="tactile" emma:mode="ink">
            <msink:context xmlns:msink="http://schemas.microsoft.com/ink/2010/main" type="paragraph" rotatedBoundingBox="19199,6455 26878,6462 26876,8083 19197,80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B8C4CE-4DD8-4C49-ADE1-74BECCCD70CE}" emma:medium="tactile" emma:mode="ink">
              <msink:context xmlns:msink="http://schemas.microsoft.com/ink/2010/main" type="line" rotatedBoundingBox="19199,6455 26878,6462 26876,8083 19197,8076"/>
            </emma:interpretation>
          </emma:emma>
        </inkml:annotationXML>
        <inkml:traceGroup>
          <inkml:annotationXML>
            <emma:emma xmlns:emma="http://www.w3.org/2003/04/emma" version="1.0">
              <emma:interpretation id="{50C129F8-E1F4-40BF-A933-4B65E4245726}" emma:medium="tactile" emma:mode="ink">
                <msink:context xmlns:msink="http://schemas.microsoft.com/ink/2010/main" type="inkWord" rotatedBoundingBox="19199,6455 24702,6460 24701,8034 19197,8029">
                  <msink:destinationLink direction="with" ref="{49DB3B5B-E4C3-4583-9E82-3F5F0DE5ADA9}"/>
                </msink:context>
              </emma:interpretation>
            </emma:emma>
          </inkml:annotationXML>
          <inkml:trace contextRef="#ctx0" brushRef="#br0" timeOffset="17940.7666">472 2325 23 0,'0'-5'11'0,"0"0"-7"0,-6 5 12 0,1 0-16 16,-1 0 1-16,-5 0 3 15,0-5 1-15,0 0-4 16,-6-5 0-16,1-5 3 16,-1-4 1-16,6-1-1 15,5-15 1-15,1 1-3 16,5-6 1-16,5 6-1 15,6-1 0-15,12 6-2 16,4 4 1-16,18 5-1 16,10 10 1-16,6 10-1 15,0 15 1-15,0 15-1 16,-5 9 0-16,-6 16 1 16,-17 14 0-16,-11 14 0 15,-11 11 0-15,-22-5 1 16,-11 0 0-16,-17 4 0 15,-16-9 0-15,-12-10-1 0,-5-20 0 16,11-14-1-16,5-25 1 16,1-20-3-16,5-20 1 15,11-24-2-15,6-20 1 16,22 0-1-16,11 0 0 16,5 5 0-16,12 14 0 15,16 11 2-15,17 4 1 16,17 16 1-16,10 4 0 15,7 10-1-15,10 5 1 16,0 5-1-16,-10 5 1 0,-7-1-7 16,1-4 0-16,0-5-6 15,-17-9 1-15</inkml:trace>
          <inkml:trace contextRef="#ctx0" brushRef="#br0" timeOffset="18541.9404">1626 2078 39 0,'-11'-10'19'0,"0"5"-25"0,5 5 32 15,-5-5-26-15,-6 5 0 16,-5 0 0-16,-6 5 1 16,-5 5-2-16,-6 10 1 15,0 0 0-15,6-6 0 0,5 16-1 16,6 0 1-16,6 4-1 16,10 1 1-16,12-1-1 15,10 1 0-15,18-6 1 16,10 6 0-16,6-1 0 15,5 1 0-15,1 4 1 16,-1-4 1-16,-5-6-1 16,-5 1 1-16,-6 9 0 15,-17-9 1-15,-11-5 0 16,-17-6 1-16,-16 1-1 16,-17-10 1-16,-11-10-1 15,-11 5 0-15,-5 0-1 16,-1 5 0-16,6-5-3 15,6 0 0-15,5-5-6 16,11 0 0-16,17-5-7 16,22-5 1-16</inkml:trace>
          <inkml:trace contextRef="#ctx0" brushRef="#br0" timeOffset="22010.8171">2586 2453 35 0,'5'-5'17'0,"18"-5"-14"0,-18 0 17 16,-5-5-20-16,0-4 0 16,0-1 0-16,-5-5 0 15,-1 1 0-15,0-6 1 16,-5 10 0-16,-5 1 0 16,-7 4 1-16,-10 0 0 15,-11 0 0-15,-12 5 0 16,-5 0-1-16,0 10 1 0,0 5-2 15,0 0 1 1,-11 5-1-16,5 5 0 0,6 0-1 16,12 5 0-16,10-1 0 15,16 6 0-15,18 0 0 16,16-1 0-16,28-4-1 16,0-5 1-16,16 5 0 15,23-1 0-15,11 6 1 16,-1 4 0-16,7 6 0 15,-12 0 1-15,-11-6 1 16,-22 11 0-16,-11-6 1 16,-34-4 0-16,-16-1 1 15,-28 1 1-15,-27-1-1 16,-12-9 1-16,1 0-3 16,-12-5 1-16,0-10-7 15,-11-15 1-15,11-10-7 0,12 0 0 16,16-19-5-16,11-6 1 15</inkml:trace>
          <inkml:trace contextRef="#ctx0" brushRef="#br0" timeOffset="23255.5014">2991 2547 30 0,'-17'-5'15'0,"23"15"-20"0,-6-10 23 0,0 0-18 15,0 0 0-15,0 0 0 16,0 0 1-16,0 0-1 16,0 0 0-16,11 9 2 15,5-4 0-15,7-5 0 16,4-5 0-16,12-4 1 15,11-11 0-15,6 0-1 16,-12 5 1-16,23-19-2 16,5-6 1-16,-6-4-1 15,-5 4 0-15,-11 6 0 16,-11-1 0-16,-17-4-1 16,-16 9 1-16,-17 1-1 15,-22 4 1-15,-12 10-1 16,-10 15 1-16,-17 15-1 15,-1 0 1-15,1 19-1 16,6 16 1-16,5 4-1 0,16 25 1 16,6 0 0-16,12 5 1 15,4 0 0-15,12-6 0 16,22-13 0-16,28-11 1 16,28-25-5-16,22-24 1 15,16-19-9-15,17-31 1 16,6-24-5-16,-17-10 1 15</inkml:trace>
          <inkml:trace contextRef="#ctx0" brushRef="#br0" timeOffset="24006.6044">3945 2872 22 0,'6'10'11'0,"5"-5"-12"0,-11-5 15 0,0 0-13 16,0 0 0-16,0 5 1 16,0-5 0-16,0 0-2 15,0 0 0-15,5-5 3 16,6-5 1-16,1 0-1 15,-7-5 1-15,1 1-1 16,-6-6 0-16,0 5 0 16,-6 0 1-16,1-4-2 15,-1-6 1-15,-5-5 0 16,5-4 1-16,-5-16-1 16,0 1 1-16,0 5 0 15,0 4 0-15,5 6-1 16,1-1 0-16,5 6-2 15,5 4 0-15,7 5-1 16,10 1 0-16,5-1-1 0,12 5 1 16,6 0-1-16,5 5 0 15,-6 0 0-15,6 1 0 16,17 4-2-16,-6-5 1 16,-6 0-2-16,-5 10 1 15,-6 0-5-15,-5 10 1 16,-5 5-6-16,-7-1 1 15</inkml:trace>
          <inkml:trace contextRef="#ctx0" brushRef="#br0" timeOffset="24742.6648">4605 2251 53 0,'28'14'26'0,"150"1"-39"0,-112-15 53 15,23 0-43-15,22-5 1 16,0 0-3-16,17-4 1 16,5 4 1-16,-6 0 0 15,-16 0-10-15,6-5 0 16</inkml:trace>
          <inkml:trace contextRef="#ctx0" brushRef="#br0" timeOffset="24502.4288">5138 1619 38 0,'11'-64'19'0,"23"30"-25"0,-23 24 32 15,5 0-27-15,-5 0 1 16,0 5 0-16,-5 5 0 16,-6 15 0-16,-11 15 1 15,-6 24-1-15,-10 20 1 16,-12 20-1-16,-11 4 1 15,-17 21-1-15,6-1 0 16,6 30 1-16,5-5 0 16,0 0 1-16,11-10 0 15,17-19 1-15,11-11 1 0,22-19-1 16,22-25 0-16,28-24-4 16,22-25 1-16,23-20-10 15,10-25 1-15,1-19-4 16,-12-10 1-16</inkml:trace>
        </inkml:traceGroup>
        <inkml:traceGroup>
          <inkml:annotationXML>
            <emma:emma xmlns:emma="http://www.w3.org/2003/04/emma" version="1.0">
              <emma:interpretation id="{BC70074D-6332-4752-A11D-E89EE90FB735}" emma:medium="tactile" emma:mode="ink">
                <msink:context xmlns:msink="http://schemas.microsoft.com/ink/2010/main" type="inkWord" rotatedBoundingBox="24470,6665 26878,6667 26876,8083 24468,8081"/>
              </emma:interpretation>
            </emma:emma>
          </inkml:annotationXML>
          <inkml:trace contextRef="#ctx0" brushRef="#br0" timeOffset="25553.242">5848 2586 19 0,'0'-34'9'0,"17"29"-5"0,-17 5 7 15,0 0-9-15,0-10 0 16,0 10 1-16,0 0 1 16,0 0-6-16,0 0 1 0,6-5 3 15,5 5 0-15,0-5 0 16,11 5 1-16,0 0-1 15,6-5 1-15,5-5 0 16,12-5 1-16,-1 0-2 16,6-4 0-16,0-6-1 15,-11-4 1-15,-6-6-2 16,-11 0 1-16,-5 6-1 16,-6-1 0-16,-17 11 0 15,-5-6 1-15,-17 10 0 16,-10 5 0-16,-1 15-1 15,-17 10 0-15,-10 15-1 16,-23 9 1-16,0 15 0 16,6 5 0-16,16 1 0 15,6 4 0-15,17-10 1 0,11 5 0 16,16-14 2-16,6 4 1 16,16-5-1-16,18 1 0 15,21-11-1-15,17-9 0 16,6-15-3-16,10-20 1 15,1-5-6-15,5-10 1 16,-5-4-4-16,-11-6 1 16,-6-9-5-16,0-5 0 15</inkml:trace>
          <inkml:trace contextRef="#ctx0" brushRef="#br0" timeOffset="25793.4775">6375 2665 24 0,'-5'0'12'0,"5"0"-29"16,0 5 19-16,-6-5-7 16,6 0 0-16</inkml:trace>
          <inkml:trace contextRef="#ctx0" brushRef="#br0" timeOffset="26288.6252">6370 2690 18 0,'0'5'9'0,"5"-10"-9"0,-5 5 18 31,17-15-16-31,0 0 1 15,5-5 0-15,6-4 1 16,-1-11-5-16,1 10 0 16,0 6 4-16,-6-1 0 15,-5 5-1-15,-6 5 1 16,-17 0-2-16,-5 10 1 16,-5 10-1-16,-12 15 1 0,0 5-2 15,0 9 0-15,1 10 1 16,4-4 1-16,1 4-1 15,6 0 1-15,10-4 0 16,6-1 1-16,6-4-1 16,10-21 1-16,12-9-3 15,16-15 1-15,12-14-1 16,5-16 0-16,11-4-1 16,0-26 1-16,-5-4-1 15,5-5 0-15,-17-9 1 16,-10 9 0-16,-12 0-1 15,-16 0 0-15,-23 0 0 16,-16 24 1-16,-6 11-1 16,-16 9 1-16,-17 30 0 15,-11 5 0-15,-6 35-1 16,6 9 1-16,0 5 0 0,11 15 0 16,16 5-1-16,17-5 0 15,12-5 0-15,10-14 1 16,12-1-4-16,10-9 1 15,12-16-4-15,11-4 0 16,11-20-3-16,-6-15 1 16</inkml:trace>
          <inkml:trace contextRef="#ctx0" brushRef="#br0" timeOffset="26708.563">7330 1871 27 0,'5'-15'13'0,"6"-10"-18"15,-5 11 25-15,5-1-20 16,0-5 0-16,6 5 1 15,-1-4 1-15,7-6-1 16,-7 5 0-16,-5 10 1 16,-11 10 1-16,-5 20-1 15,-12 15 0-15,-11-1 1 16,1 11 0-16,-1 14-1 16,0 5 1-16,6 0 0 15,-6 15 0-15,-11 19 1 0,-10 16 0 16,-13 4 0-16,7 11 1 15,0-1 1-15,16-10 0 16,22-9-1-16,45-21 0 16,27-19-4-16,56-24 0 15,50-50-13-15,56-39 0 16,-1-55-5-16,17-10 1 16</inkml:trace>
        </inkml:traceGroup>
      </inkml:traceGroup>
    </inkml:traceGroup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02.0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6A6A92-4624-4E5A-8B36-8F196F50A327}" emma:medium="tactile" emma:mode="ink">
          <msink:context xmlns:msink="http://schemas.microsoft.com/ink/2010/main" type="inkDrawing" rotatedBoundingBox="15640,4408 21989,5246 21746,7085 15397,6248" semanticType="callout" shapeName="Other"/>
        </emma:interpretation>
      </emma:emma>
    </inkml:annotationXML>
    <inkml:trace contextRef="#ctx0" brushRef="#br0">-5 1406 38 0,'-5'-20'19'0,"44"-64"-19"16,-28 60 19-16,0-16-19 16,6 6 0-16,5-11-1 15,6-4 1-15,10-5 0 16,7-6 1-16,5 21 0 15,5-10 1-15,6-6 1 16,22-4 0-16,1 0 1 16,10 5 0-16,6-5 0 15,11-15 1-15,16 10-2 16,7-1 1-16,21 11-2 0,-11 0 0 16,23 0-1-16,5-1 0 31,122-9-1-31,-28 15 1 15,-11 14-1-15,-22 6 0 16,-11 9 0-16,-5 15 0 16,-12 5 0-16,0 15 1 15,-22 10-1-15,-11 4 1 0,0 30-1 16,-5 6 1-16,-6-1-1 16,-17 5 1-16,0 0-1 15,-16 15 1-15,-6-10-1 16,6 0 0-16,-12 0 1 15,-5 4 0-15,-17-9 0 16,-10 15 0-16,-7-5-1 16,-10 0 1-16,-6-10-1 15,-11 0 1-15,-11-14-1 16,0-11 1-16,-1 0-1 16,-4-9 0-16,-7-1 0 15,1-9 1-15,-6-5-1 16,1-1 0-16,-7 1 0 15,-5-10 1-15,0 0-1 16,0-5 0-16,-5 5 0 16,-6-5 1-16,6 5-1 15,-6-6 0-15,0-8 0 0,-6 4 1 16,0 0 0-16,1 0 0 16,-6-5-1-16,-6 0 1 15,6 5-2-15,-6-10 1 16,6 5 0-16,-5-5 0 15,-1 5 0-15,0 5 0 16,-5-5 0-16,0-5 0 16,5 5 0-16,-10-9 0 15,-1 4 0-15,0-5 1 0,0 5-1 16,1-5 1-16,-7-5-1 16,-4-4 0-16,-7-1 0 15,1-4 1-15,-6-6-1 16,5 5 0-16,7-4 0 15,4-6 0-15,7 16 0 16,-1-1 0-16,6 5-1 16,-1 6 1-16,7 4-1 15,5 5 0-15,5 15 0 16,6 0 0-16,11 19 0 16,11 1 0-16,12 4 0 15,10 1 0-15,12-1 0 16,5 6 1-16,0-1 0 15,5 11 1-15,1-1-1 16,-1 0 1-16,1 1-1 16,-6-6 1-16,-5 0 0 15,-7-9 0-15,1-6 0 0,-5-14 0 16,-1-5 1-16,1-10 0 16,-7-10 0-16,-4-10 1 15,-7 1 0-15,-4-6 0 16,-1-14 0-16,-6-11 1 15,-4 1-2-15,-1-10 0 16,0 0-2-16,-6-6 1 16,1 6-6-16,-1 0 1 15,7-5-12-15,-1-5 0 16,0-10-3-16,16-10 0 0</inkml:trace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10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65 592 33 0,'-11'-15'16'0,"11"-5"-15"15,0 10 17-15,0 0-19 16,0-5 1-16,-5 1-2 15,-1-1 1-15,0 0 2 16,1 0 0-16,-6 1-1 16,5-1 1-16,6 0 1 15,-5 0 0-15,-1-5 0 16,6 6 1-16,0-1 0 16,6-5 0-16,-1 0-1 15,6 1 1-15,6-1-1 16,5 0 0-16,6 0-1 0,16 1 1 15,6-1-2-15,6-5 1 16,5 1-1-16,5 4 1 16,12-5 0-16,-11 6 0 15,-1 9 0-15,1-5 0 16,-6 10 0-16,-6 0 0 16,-5 10 0-16,-5 0 0 15,-7 10-1-15,-4 9 1 16,5 11-1-16,-6 4 1 0,0-4-1 15,0 4 1-15,-5 6 0 16,0 4 0-16,-6-5-1 16,0 6 1-16,-5 9-1 15,-6 0 1-15,-11 5-1 16,-5 0 0-16,-1-9 0 16,-11-1 0-16,1 0 0 15,-6 10 0-15,-6-10 0 16,-6-9 1-16,1 4-1 15,-11-4 1-15,-6 4-1 16,-11-15 1-16,0-4-1 16,-6-10 1-16,1-5 0 15,-6-11 1-15,-6-8-1 16,-5-6 0-16,-1-10 1 16,12 0 1-16,6-14-1 15,-1-6 0-15,6-4 0 16,11-1 1-16,17-14-2 15,11-5 1-15,22-20-4 0,11-14 1 16,11-11-6-16,17-4 1 16,11 4-10-16,16-9 1 15,-5-25-2-15,28 5 0 16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3.0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826B55-0DA3-45AE-8C52-3362CE1CFF29}" emma:medium="tactile" emma:mode="ink">
          <msink:context xmlns:msink="http://schemas.microsoft.com/ink/2010/main" type="writingRegion" rotatedBoundingBox="15655,6278 17015,6278 17015,7477 15655,7477"/>
        </emma:interpretation>
      </emma:emma>
    </inkml:annotationXML>
    <inkml:traceGroup>
      <inkml:annotationXML>
        <emma:emma xmlns:emma="http://www.w3.org/2003/04/emma" version="1.0">
          <emma:interpretation id="{AD5CE2A4-B874-4CA2-9FFD-62FD72804EEC}" emma:medium="tactile" emma:mode="ink">
            <msink:context xmlns:msink="http://schemas.microsoft.com/ink/2010/main" type="paragraph" rotatedBoundingBox="15655,6278 17015,6278 17015,7477 15655,7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E9D9CD-5862-4666-B710-DC95C137A914}" emma:medium="tactile" emma:mode="ink">
              <msink:context xmlns:msink="http://schemas.microsoft.com/ink/2010/main" type="line" rotatedBoundingBox="15655,6278 17015,6278 17015,7477 15655,7477"/>
            </emma:interpretation>
          </emma:emma>
        </inkml:annotationXML>
        <inkml:traceGroup>
          <inkml:annotationXML>
            <emma:emma xmlns:emma="http://www.w3.org/2003/04/emma" version="1.0">
              <emma:interpretation id="{F3649CB1-5B9F-4405-BC14-3BD6432367F5}" emma:medium="tactile" emma:mode="ink">
                <msink:context xmlns:msink="http://schemas.microsoft.com/ink/2010/main" type="inkWord" rotatedBoundingBox="15655,6278 17015,6278 17015,7477 15655,7477">
                  <msink:destinationLink direction="to" ref="{2DA9EDAD-F833-4DDB-AD2C-19676DE99B70}"/>
                  <msink:destinationLink direction="from" ref="{2DA9EDAD-F833-4DDB-AD2C-19676DE99B70}"/>
                </msink:context>
              </emma:interpretation>
            </emma:emma>
          </inkml:annotationXML>
          <inkml:trace contextRef="#ctx0" brushRef="#br0">877 0 33 0,'-50'30'16'0,"33"29"-13"15,17-49 16-15,-5-5-18 16,-1 0 0-16,1-5 0 16,-7 0 0-16,1-10-1 15,0 0 0-15,-5 0 3 16,-7-4 0-16,-4 4 1 15,-7 5 0-15,7 0 0 16,-7 0 0-16,1 5-1 0,-6 0 1 16,0 0-2-16,1 0 1 15,-1 5-3-15,-6 10 0 16,-5 4 1-16,0 11 0 16,1 0-1-16,4-1 0 15,-5 11 0-15,11 4 1 16,12 5-1-16,-1 1 0 15,11 9 0-15,6 5 0 0,11 10-1 16,6-10 1-16,5 0 0 16,5 0 0-16,7-5-1 15,4 1 1-15,7-6 0 16,10-10 0-16,-5 6 0 16,0-1 0-16,11-10 0 15,5-4 1-15,-5-6-1 16,11-9 1-16,-5-5 0 15,-1-10 0-15,6-5-1 16,6-10 1-16,-1-5-1 16,1 5 1-16,-1 1 0 15,1-6 0-15,-6-15 0 16,-11-4 1-16,5-6-1 16,-5-9 0-16,-5-5-1 15,-6-1 1-15,-6-4 0 16,-11-5 0-16,0 0 0 15,-11 5 0-15,1 4 0 0,-18 1 1 16,-11 5 0-16,-10 0 1 16,-18 9-1-16,-16 11 0 15,-17-6-3-15,-10 5 0 16,-1-4-6-16,-16-6 0 16,-1 1-9-16,6 9 0 15,11 6-2-15,12 4 1 16</inkml:trace>
        </inkml:traceGroup>
      </inkml:traceGroup>
    </inkml:traceGroup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5.4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A9EDAD-F833-4DDB-AD2C-19676DE99B70}" emma:medium="tactile" emma:mode="ink">
          <msink:context xmlns:msink="http://schemas.microsoft.com/ink/2010/main" type="inkDrawing" rotatedBoundingBox="16880,7225 24568,6917 24629,8449 16941,8756" semanticType="callout" shapeName="Other">
            <msink:sourceLink direction="to" ref="{F3649CB1-5B9F-4405-BC14-3BD6432367F5}"/>
            <msink:sourceLink direction="from" ref="{F3649CB1-5B9F-4405-BC14-3BD6432367F5}"/>
          </msink:context>
        </emma:interpretation>
      </emma:emma>
    </inkml:annotationXML>
    <inkml:trace contextRef="#ctx0" brushRef="#br0">-5 0 33 0,'0'10'16'0,"45"20"-12"15,-40-30 16-15,6 5-20 16,6 10 0-16,5 4 0 16,0 1 0-16,6 5 0 15,5-1 0-15,1 11 1 0,-1 9 1 16,6 6 0-16,11-1 0 16,11 15 0-16,5-5 1 15,18 0 0-15,-1 5 0 16,6 1-1-16,11-1 1 15,-6 5-1-15,11-10 1 16,6 0-1-16,6 5 0 0,10 0 0 16,1-9 0-16,-6-6-1 15,-5-5 1-15,-1-9-1 16,12-6 1-16,5-4-1 16,-5 0 1-16,-1-6-1 15,-5 6 0-15,-5 0-1 16,5-10 1-16,0-15-1 15,5 5 1-15,-4-1-1 16,4-8 0-16,-5-6 0 16,-11 10 1-16,0-5-1 15,6 0 1-15,-6 10-1 16,-6-10 0-16,-5 5 1 16,0 0 0-16,-6 5-1 15,0-5 1-15,-5 0 0 16,6 0 0-16,-7-5 0 15,1 0 0-15,0 5-1 16,-6-10 0-16,-5 10 0 16,0 0 1-16,-6 0-1 0,0-5 1 15,5 0-1-15,-4 0 0 16,-12 0 0-16,0 0 0 16,0 0 0-16,0 5 0 15,0-5 0-15,-6 1 0 16,1-1 0-16,-1 5 1 15,-5-5-1-15,0 0 0 16,-6-5 0-16,1 0 1 16,-1 0-1-16,6 0 0 15,-5 0 0-15,-1 1 1 0,0-1-1 16,1 0 0-16,-6 0 0 16,-6-5 0-16,0 0 0 15,0-4 0-15,1 4 0 16,5-5 1-16,-1 10-1 15,7-5 0-15,-1-9 0 16,1-1 0-16,5 0 0 16,-6-4 0-16,0 4-1 15,1 1 1-15,10-6 0 16,-10 5 0-16,4 1 0 16,1-1 0-16,-5-10 0 15,-1 6 0-15,-5 4 0 16,-6 1 0-16,1-6 0 15,-7 0 0-15,1 1 0 16,0-6 0-16,0 1-1 16,-1-1 1-16,-4 6 0 15,4-1 0-15,1 0-1 0,-6 1 1 16,0-1-1-16,1 6 1 16,-1-1-1-16,0 0 0 15,-5 6 0-15,-1-1 0 16,1 0 0-16,5 5 0 15,6 5 0-15,-6-4 0 16,-5 4 1-16,-1 0 0 16,-5 0-1-16,1 5 1 15,-12 5 0-15,-12 5 0 0,-10-5 0 16,-11 10 0-16,-17 5 0 16,-5 4 0-16,-1 6 0 15,-5 5 0-15,0-1 0 16,-11 1 0-16,5-1 0 15,6 1 0-15,6 0 0 16,10-1 0-16,1-4-1 16,5-5 0-16,11-1-1 15,6-4 1-15,6-10-2 16,10-5 1-16,6 0 0 16,11-15 0-16,6-4 1 15,10-1 0-15,12-5 0 16,0 1 1-16,6-1 0 15,-1 0 0-15,0 1 0 16,1-1 0-16,-1 0 0 16,6 1 0-16,0 4 0 15,5 0 0-15,1 0 0 16,-6 6 0-16,0-6 0 0,-11 10 0 16,0 0 0-16,-17 5 1 15,0 5-1-15,-11 0 1 16,0 0 0-16,-5 0 0 15,-1 0-1-15,1 5 1 16,-1 10 0-16,-5 0 0 16,0 9-1-16,0 6 1 15,0 4-1-15,-5 11 0 0,-1 9-1 16,1 5 1-16,-1 5-1 16,1 1 1-16,-1-16-6 15,0-10 1-15,6-9-8 16,-5-20 0-16,-1-25-1 15,-5-20 1-15</inkml:trace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16-04-26T09:06:37.55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6001EA-2434-48BD-87C4-B786CEC13608}" emma:medium="tactile" emma:mode="ink">
          <msink:context xmlns:msink="http://schemas.microsoft.com/ink/2010/main" type="writingRegion" rotatedBoundingBox="24660,2071 24734,2071 24734,2096 24660,2096"/>
        </emma:interpretation>
      </emma:emma>
    </inkml:annotationXML>
    <inkml:traceGroup>
      <inkml:annotationXML>
        <emma:emma xmlns:emma="http://www.w3.org/2003/04/emma" version="1.0">
          <emma:interpretation id="{5284844E-8A58-42E2-9B75-A197665A2322}" emma:medium="tactile" emma:mode="ink">
            <msink:context xmlns:msink="http://schemas.microsoft.com/ink/2010/main" type="paragraph" rotatedBoundingBox="24660,2071 24734,2071 24734,2096 24660,2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A3C71D-9DD3-4D70-A42C-4190120582CC}" emma:medium="tactile" emma:mode="ink">
              <msink:context xmlns:msink="http://schemas.microsoft.com/ink/2010/main" type="line" rotatedBoundingBox="24660,2071 24734,2071 24734,2096 24660,2096"/>
            </emma:interpretation>
          </emma:emma>
        </inkml:annotationXML>
        <inkml:traceGroup>
          <inkml:annotationXML>
            <emma:emma xmlns:emma="http://www.w3.org/2003/04/emma" version="1.0">
              <emma:interpretation id="{1C68F8C7-FE7F-4FFD-A261-01AA53BC1392}" emma:medium="tactile" emma:mode="ink">
                <msink:context xmlns:msink="http://schemas.microsoft.com/ink/2010/main" type="inkWord" rotatedBoundingBox="24660,2071 24734,2071 24734,2096 24660,2096"/>
              </emma:interpretation>
            </emma:emma>
          </inkml:annotationXML>
          <inkml:trace contextRef="#ctx0" brushRef="#br0">0 25 0,'24'0'15,"1"0"-15,-25-25 0,25 25 0</inkml:trace>
        </inkml:traceGroup>
      </inkml:traceGroup>
    </inkml:traceGroup>
  </inkml:traceGroup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39.1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46FD5B-108F-4088-B9EE-9B2913204AA2}" emma:medium="tactile" emma:mode="ink">
          <msink:context xmlns:msink="http://schemas.microsoft.com/ink/2010/main" type="inkDrawing" rotatedBoundingBox="8496,7045 18713,6596 18830,9259 8613,9709" hotPoints="18839,8160 13457,9608 7949,8762 13330,7313" semanticType="enclosure" shapeName="Ellipse">
            <msink:destinationLink direction="with" ref="{08CF85FD-96F3-4EF3-9B11-EDD8319DDF91}"/>
          </msink:context>
        </emma:interpretation>
      </emma:emma>
    </inkml:annotationXML>
    <inkml:trace contextRef="#ctx0" brushRef="#br0">5601 793 33 0,'-10'0'16'0,"4"-10"-15"0,6 0 16 0,-5 1-17 16,-11-10 0-16,-6 4 0 15,-10-9 0-15,-11 10 0 16,-11 0 1-16,-27 4 1 16,-16 0 0-16,-38 1 1 15,-27-1 0-15,-32 1 0 16,-43-1 1-16,-27 5-1 16,-38 5 1-16,-22 5-1 15,-26 9 0-15,-11 30-2 16,-22 13 1-16,6 10-2 15,5 0 0-15,16 19 1 16,27 1 0-16,38 9-1 0,43 9 0 16,32 5-1-16,54 0 1 15,49 6-1-15,59-1 1 16,49 0-2-16,59 0 1 16,53 0-1-16,61 4 1 15,53-13 0-15,48 4 0 16,39-9 0-16,53-5 1 15,22-15 1-15,42-19 1 16,28-28 0-16,27-15 1 0,49-19-1 16,21-24 1-16,5-19 0 15,11-5 0-15,-16-14-2 16,-11-15 1-16,-21 10-1 16,-22 0 0-16,-33 0 1 15,-21 0 0-15,-37-15 0 16,-44 1 0-16,-59-15 1 15,-38-10 0-15,-59 6 0 16,-59-25 1-16,-66-14-2 16,-63-14 1-16,-82-34-2 15,-91-14 1-15,-109-25-2 16,-96-4 0-16,-97 29-2 16,-108 33 1-16,-97 44-3 15,-87 57 0 1,-1018 263-14-1,334 53 1-15</inkml:trace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4:13.5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3EEE3F-BDD1-407F-862C-B9A60D44055E}" emma:medium="tactile" emma:mode="ink">
          <msink:context xmlns:msink="http://schemas.microsoft.com/ink/2010/main" type="writingRegion" rotatedBoundingBox="21985,4430 29241,4475 29220,7885 21964,7840"/>
        </emma:interpretation>
      </emma:emma>
    </inkml:annotationXML>
    <inkml:traceGroup>
      <inkml:annotationXML>
        <emma:emma xmlns:emma="http://www.w3.org/2003/04/emma" version="1.0">
          <emma:interpretation id="{E1D18B4B-1960-48E4-B7D2-9537300FE7AC}" emma:medium="tactile" emma:mode="ink">
            <msink:context xmlns:msink="http://schemas.microsoft.com/ink/2010/main" type="paragraph" rotatedBoundingBox="21985,4430 29241,4475 29231,6083 21975,6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AB2855-201B-47F9-AEE0-8E60BD63EAD0}" emma:medium="tactile" emma:mode="ink">
              <msink:context xmlns:msink="http://schemas.microsoft.com/ink/2010/main" type="inkBullet" rotatedBoundingBox="21980,5250 22363,5252 22360,5666 21978,566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-20 393 23 0,'-21'9'11'0,"32"-14"-9"16,-11 5 14-16,5-4-16 15,0-6 0-15,1 0 1 16,-6-4 0-16,0 0-1 16,0-6 1-16,0-3 1 15,0-1 1-15,5 4-1 0,1-8 1 16,-1-6 0-16,0 1 0 16,1-1 0-16,4 5 0 15,1 5-1-15,0 0 0 16,0 5-1-16,5 5 0 15,-5-1 0-15,10 15 0 16,1-4-1-16,5-1 0 16,0 5 0-16,0-5 0 0,0 10 0 15,-6 9 0-15,-4 10 0 16,-7 5 1-16,1 0-1 16,-6 9 0-16,1 5-1 15,-1 0 1-15,1-4-3 16,-1-6 0-16,0-4-5 15,-5-10 1-15,6-9-4 16,5-6 1-16</inkml:trace>
      </inkml:traceGroup>
      <inkml:traceGroup>
        <inkml:annotationXML>
          <emma:emma xmlns:emma="http://www.w3.org/2003/04/emma" version="1.0">
            <emma:interpretation id="{A2D436A6-C218-453B-84DA-163D8A59B6EF}" emma:medium="tactile" emma:mode="ink">
              <msink:context xmlns:msink="http://schemas.microsoft.com/ink/2010/main" type="line" rotatedBoundingBox="22669,4434 29241,4475 29231,6083 22659,6042"/>
            </emma:interpretation>
          </emma:emma>
        </inkml:annotationXML>
        <inkml:traceGroup>
          <inkml:annotationXML>
            <emma:emma xmlns:emma="http://www.w3.org/2003/04/emma" version="1.0">
              <emma:interpretation id="{CC537DD5-DD84-4163-8E37-2533FA115A78}" emma:medium="tactile" emma:mode="ink">
                <msink:context xmlns:msink="http://schemas.microsoft.com/ink/2010/main" type="inkWord" rotatedBoundingBox="22664,5188 23009,5190 23006,5646 22661,5644">
                  <msink:destinationLink direction="with" ref="{08CF85FD-96F3-4EF3-9B11-EDD8319DDF91}"/>
                </msink:context>
              </emma:interpretation>
            </emma:emma>
          </inkml:annotationXML>
          <inkml:trace contextRef="#ctx0" brushRef="#br0" timeOffset="496.0326">687 67 27 0,'0'9'13'0,"0"-33"-16"0,0 24 22 16,0 0-21-16,-6-4 0 16,1 8-2-16,-6 6 0 15,6 14 5-15,-1-5 1 16,1 10-2-16,0 9 0 0,5 5 3 16,0-4 0-16,10-6 2 15,6 1 0-15,1-1-1 16,-1-18 1-16,11-6-2 15,5-4 0-15,0-5-2 16,1-14 0-16,-1-6-1 16,1-8 0-16,-12-1 0 15,6-9 0-15,-5 9 1 16,-12-14 0-16,1-5 0 16,-5 5 0-16,-6 9-2 15,-6 1 0-15,1-1-3 16,-6 10 1-16,0 5-8 15,6 0 1-15,5 19 0 16,0 4 0-16</inkml:trace>
        </inkml:traceGroup>
        <inkml:traceGroup>
          <inkml:annotationXML>
            <emma:emma xmlns:emma="http://www.w3.org/2003/04/emma" version="1.0">
              <emma:interpretation id="{413E9D0C-F364-43E6-A731-D64A052AF323}" emma:medium="tactile" emma:mode="ink">
                <msink:context xmlns:msink="http://schemas.microsoft.com/ink/2010/main" type="inkWord" rotatedBoundingBox="23204,5236 23958,5240 23955,5711 23201,5706"/>
              </emma:interpretation>
            </emma:emma>
          </inkml:annotationXML>
          <inkml:trace contextRef="#ctx0" brushRef="#br0" timeOffset="9054.1628">1183 440 22 0,'0'5'11'0,"5"-14"-14"0,-5 9 16 16,5 4-14-16,-5-4 1 16,0 0-1-16,0 0 0 15,11-9 2-15,-5 4 0 16,-1-4 0-16,0 4 0 0,1-5 0 15,-6 10 0-15,5-5 0 16,-5 5 1-16,0 0-1 16,0 0 1-16,0 0 0 15,0-9 1-15,0-1 0 16,0 1 1-16,0-6 0 16,0-4 0-16,6-5-1 15,-1 5 0-15,6-5-2 16,0-5 1-16,-1 10-2 15,1-10 1-15,5 1-1 16,0 4 0-16,1 0 0 16,-1 4 0-16,0-4 0 15,0 5 1-15,0-5 0 16,0 5 1-16,1 5-1 16,-7 9 0-16,1-5 0 15,0 6 0-15,5 8-1 16,-5 1 0-16,0 10-1 0,0 9 0 15,-6 4-1-15,0-4 1 16,-5 5 0-16,0 5 0 16,0-1 0-16,0 1 1 15,0-1 0-15,0 1 0 16,-5-5 0-16,0-6 1 31,-1 6-2-31,6-14 1 16,0 4 0-16,0-10 0 0,0-4-1 15,0 5 1-15,0-10-1 16,6 5 1-16,-6-5 0 16,0 0 0-16,0 0 0 15,5-15 1-15,6 1-1 16,0-5 1-16,-1-5-1 16,1-5 1-16,0 0-1 15,0 0 0-15,5 5 0 16,5-9 0-16,-4-1 0 15,4 10 1-15,1 0-1 16,-1-4 0-16,1-1 0 16,-1 10 1-16,6 0-1 15,0-1 0-15,0 6 0 16,-5 9 0-16,-1 10 0 16,1 0 0-16,-6 4 1 15,-5 11 0-15,0 4 0 16,-6-1 0-16,-5 6 0 15,0 10 1-15,0-1-2 0,-5 5 1 16,5 0-2-16,0-9 1 16,-6-1-3-16,6-4 1 15,0 5-5-15,0-10 0 16,6-24-5-16,4-29 1 16</inkml:trace>
        </inkml:traceGroup>
        <inkml:traceGroup>
          <inkml:annotationXML>
            <emma:emma xmlns:emma="http://www.w3.org/2003/04/emma" version="1.0">
              <emma:interpretation id="{E601C2B5-3080-4C1A-8225-72F35D3B5C79}" emma:medium="tactile" emma:mode="ink">
                <msink:context xmlns:msink="http://schemas.microsoft.com/ink/2010/main" type="inkWord" rotatedBoundingBox="24438,4445 26637,4459 26627,6031 24429,6018"/>
              </emma:interpretation>
            </emma:emma>
          </inkml:annotationXML>
          <inkml:trace contextRef="#ctx0" brushRef="#br0" timeOffset="-28374.5158">2638-815 34 0,'-21'5'17'0,"10"38"-20"15,11-34 26-15,0 11-24 16,-5 13 1-16,-1 10 0 16,1 20 0-16,-1 23 0 15,-4 14 0-15,-1 1 0 16,0 5 0-16,0-6 0 15,6-9 0-15,0-14 0 16,-1-15 1-16,6-14 0 16,0-10 1-16,0-14-1 0,0-14 1 15,6-15-1-15,-1-4 1 16,6-15-1-16,10-10 0 16,1-4-1-16,10 4 0 15,6-9 0-15,0 10 0 16,5 9 0-16,0 4 0 15,5 16 1-15,1 4 0 16,5 19 0-16,-6 10 0 16,1-1 0-16,-22 15 1 0,-11 5-1 15,-16 5 0-15,-16 0 1 16,-16 0 1-16,-22-6 0 16,0 1 0-16,-11 0-1 15,-10-19 1-15,-1-10-5 16,6-4 1-16,5-15-9 15,6-5 0-15,5-10-4 16,11-4 0-16</inkml:trace>
          <inkml:trace contextRef="#ctx0" brushRef="#br0" timeOffset="-27774.0548">2913 479 30 0,'-5'0'15'0,"16"-19"-21"0,0 14 25 0,5 0-19 15,0 0 0-15,11 0 3 16,11 1 1-16,-1-1-3 16,6 5 0-16,1-10 1 15,4 1 1-15,6-6-1 16,0 1 1-16,5-5-3 15,-10 0 1-15,-6-5-1 16,-11-5 1-16,-5 0 0 16,-5 10 0-16,-1-5 0 15,-10-10 1-15,-6 1 0 16,-5 9 0-16,-5 0-1 16,-11 5 1-16,-11 0-2 15,-5 9 1-15,-12 10-1 16,7 14 1-16,-1 10-2 15,0 0 1-15,1 10-1 16,4 9 0-16,1 5 1 16,10 5 1-16,11 4 1 15,6 10 1-15,16-14 1 0,10-15 0 16,17-4 0-16,21-5 0 16,6-15-6-16,5-14 1 15,6-10-10-15,5-23 0 16,-6-5-4-16,-16-10 0 15</inkml:trace>
          <inkml:trace contextRef="#ctx0" brushRef="#br0" timeOffset="-27308.828">3970 766 29 0,'-5'-14'14'0,"21"-24"-10"16,-11 23 23-16,6-9-27 16,0-9 0-16,0-1 0 15,-1-4 1-15,-4-5-1 16,-6-5 1-16,0-5 1 0,-6 0 0 16,1 5 1-16,-6 15 0 15,0-1 1-15,6 6 0 16,0-1-1-16,5 10 0 15,10 4 0-15,7 6 0 16,4 4-1-16,6 10 0 16,11 0-1-16,10 9 0 15,12 0-1-15,-1 1 0 0,11-6-9 16,16-4 0-16,1-15-5 16,10-14 0-16</inkml:trace>
        </inkml:traceGroup>
        <inkml:traceGroup>
          <inkml:annotationXML>
            <emma:emma xmlns:emma="http://www.w3.org/2003/04/emma" version="1.0">
              <emma:interpretation id="{32608461-0E4A-4DCC-A3EB-4D389B2A2E36}" emma:medium="tactile" emma:mode="ink">
                <msink:context xmlns:msink="http://schemas.microsoft.com/ink/2010/main" type="inkWord" rotatedBoundingBox="27905,4710 29240,4718 29231,6083 27896,6075"/>
              </emma:interpretation>
            </emma:emma>
          </inkml:annotationXML>
          <inkml:trace contextRef="#ctx0" brushRef="#br0" timeOffset="-23961.0985">5949 642 39 0,'-22'-10'19'0,"22"-66"-23"0,0 52 30 0,6-10-27 16,-1-4 1-16,11-5-1 16,0-5 1-16,6 9 0 15,-1 6 0-15,6 9 0 16,0 5 0-16,11-1 0 15,0 6 0-15,5 14 0 16,6 10 0-16,-1 14 0 16,1 9 1-16,-6 10-1 15,-16 5 0-15,-17 14 0 16,-10-4 0-16,-21 4 1 16,-11 1 1-16,-6-6 1 15,0-14 1-15,-5-4-1 16,-6-11 1-16,-5-13 0 15,-5-6 0-15,-6-9-2 16,12-19 1-16,15-10-6 0,11-9 1 16,11-19-5-16,16-1 1 15,16-4-8-15,16-10 1 16</inkml:trace>
          <inkml:trace contextRef="#ctx0" brushRef="#br0" timeOffset="-23269.1728">6450 182 44 0,'49'0'22'0,"102"-19"-36"15,-97 4 40-15,5-4-37 16,6 0 0-16,15 0-8 15,-15-5 1-15</inkml:trace>
          <inkml:trace contextRef="#ctx0" brushRef="#br0" timeOffset="-23465.3253">6515 738 39 0,'-6'-5'19'0,"17"-34"-24"15,-5 25 30-15,-1-15-27 16,0-19 0-16,1-4 0 15,-6-15 1-15,-6-15 4 0,-4-14 0 16,-1-9-1-16,5-10 0 16,1 0 1-16,5 5 0 15,5 14 1-15,1 19 0 16,5 10-4-16,5 9 1 16,0 15-1-16,6 10 0 15,-1 9 0-15,6 14 0 16,11 10-2-16,10 5 0 15,1 5 1-15,5-1 1 16,16 1-2-16,0 4 1 0,5-9-5 16,1 0 1-16,-11 0-6 15,-17-1 0-15</inkml:trace>
        </inkml:traceGroup>
      </inkml:traceGroup>
    </inkml:traceGroup>
    <inkml:traceGroup>
      <inkml:annotationXML>
        <emma:emma xmlns:emma="http://www.w3.org/2003/04/emma" version="1.0">
          <emma:interpretation id="{C8D20A4C-FF6A-44DC-9947-2318D969BCDE}" emma:medium="tactile" emma:mode="ink">
            <msink:context xmlns:msink="http://schemas.microsoft.com/ink/2010/main" type="paragraph" rotatedBoundingBox="23285,6372 28621,6321 28636,7812 23299,78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8E4B37-C3FF-4660-8D43-9C9144E4FF5D}" emma:medium="tactile" emma:mode="ink">
              <msink:context xmlns:msink="http://schemas.microsoft.com/ink/2010/main" type="line" rotatedBoundingBox="23285,6372 28621,6321 28636,7812 23299,7863"/>
            </emma:interpretation>
          </emma:emma>
        </inkml:annotationXML>
        <inkml:traceGroup>
          <inkml:annotationXML>
            <emma:emma xmlns:emma="http://www.w3.org/2003/04/emma" version="1.0">
              <emma:interpretation id="{99C65E14-DBF8-46BB-B791-385ADB326EF5}" emma:medium="tactile" emma:mode="ink">
                <msink:context xmlns:msink="http://schemas.microsoft.com/ink/2010/main" type="inkWord" rotatedBoundingBox="23285,6372 28621,6321 28636,7812 23299,7863"/>
              </emma:interpretation>
            </emma:emma>
          </inkml:annotationXML>
          <inkml:trace contextRef="#ctx0" brushRef="#br0" timeOffset="-18676.8419">3452 1500 31 0,'11'-24'15'0,"5"14"-22"0,-16 0 24 16,0 1-19-16,-10-1 0 16,-7 10 1-16,-4 0 0 15,-6 10 3-15,0-1 0 16,5 1-1-16,-5 4 0 0,6 1 0 15,-1-1 1-15,6 1-2 16,0-1 1-16,11 0-2 16,-1-4 1-16,12 0 0 15,10-1 0-15,5 1 0 16,6 4 0-16,0-4 0 16,0-1 1-16,6 1 0 15,-12 4 1-15,-5 5-1 16,-5-4 1-16,-6 4 0 15,-15 14 1-15,-12-9 0 16,-5 0 0-16,0-4-1 16,-5-6 1-16,0 0-3 15,-6-4 0-15,11-1-3 16,-6-9 0-16,7-9-5 16,-1-1 1-16,5-4-4 15,6 9 0-15</inkml:trace>
          <inkml:trace contextRef="#ctx0" brushRef="#br0" timeOffset="-18285.6727">4105 1145 38 0,'5'-14'19'0,"6"-15"-30"16,-11 19 38-16,0 1-31 16,-5 9 1-16,-12 4 0 15,-4 11 0-15,-11 9 5 16,-6 9 1-16,-11 15-4 15,-5 15 1-15,6 13 1 16,-1 6 1-16,1 9 0 16,10-5 1-16,11 0 1 15,11 5 0-15,11-19 0 16,15-14 0-16,23-15-3 16,15-14 1-16,22-20-6 15,0-23 1-15,11-15-9 16,11-9 0-16</inkml:trace>
          <inkml:trace contextRef="#ctx0" brushRef="#br0" timeOffset="-18014.6931">3825 1389 59 0,'70'10'29'0,"81"-10"-43"16,-108-14 56-16,21-6-51 15,6 1 0-15,6-5-17 16,5-9 0-16,5 4 29 15,-5 0 0-15</inkml:trace>
          <inkml:trace contextRef="#ctx0" brushRef="#br0" timeOffset="-22249.9542">1636 1524 31 0,'-11'-15'15'0,"22"-14"-20"16,-11 15 24-16,0-5-20 15,-6 0 1-15,1 0-1 16,-6-10 1-16,-5 10 0 15,-11 4 0-15,-11 6 0 16,-5 9 0-16,-11 4 1 16,11 11 0-16,5 9-1 15,6 5 1-15,5 4-2 0,11 5 1 16,10-9-1-16,17 5 1 16,16-1 0-16,16 1 0 15,6-5 1-15,26-1 0 16,6-4 1-16,-5 0 0 15,-6-5 0-15,-6 5 0 16,-10 0-1-16,-11-4 0 16,-10-6 0-16,-17-4 0 0,-11 4 0 15,-15 0 1-15,-23 5 0 16,-21-4 1-16,0-6 0 16,-10 1 0-16,-6-5-2 15,-1 0 0-15,1-5-3 16,0 0 1-16,16-5-6 15,6 0 1-15,15 0-6 16,17 0 1-16</inkml:trace>
          <inkml:trace contextRef="#ctx0" brushRef="#br0" timeOffset="-21558.7136">2423 1294 27 0,'-11'-5'13'0,"-11"10"-20"0,22-1 20 16,-5 1-14-16,0 5 1 15,5 4 0-15,0 0 1 16,0 6 0-16,0 8 1 16,0 6 1-16,-6 9 1 15,1 0 0-15,5 15 1 16,0-6-1-16,5 1 0 0,1-10-2 16,4-4 0-16,7-1-3 15,-1-14 1-15,11-10-1 16,5-14 1-16,11-9-1 15,0-15 0-15,-5-15 1 16,0 1 0-16,-6-5 0 16,-5-5 1-16,-5 0-1 15,-6-5 1-15,0 5-1 16,-5 5 1-16,-6 10-1 16,-5 4 0-16,0 5-1 15,-5 10 1-15,5 9-1 16,-6 10 0-16,1 9 0 15,0 20 0-15,-1-1 0 16,6 5 1-16,0 1 0 16,6 18 0-16,-1 1 0 15,0-1 1-15,6 6-1 0,5 13 0 16,1-13 0-16,-1-1 1 16,-6 10-1-16,-10-5 1 15,-5 0 1-15,-16 0 1 16,-12-5 1-16,-10-9 1 15,-16 5 0-15,-1-6 0 16,-4-9-1-16,-12 1 0 16,1-11-5-16,-6-4 0 15,0-15-6-15,16-14 0 16,6 0-6-16,10-24 0 0,17-4-1 16,5-11 1-16</inkml:trace>
          <inkml:trace contextRef="#ctx0" brushRef="#br0" timeOffset="-17384.8138">4520 1720 35 0,'11'-14'17'0,"32"18"-23"15,-32-8 33-15,5-6-28 16,0 1 1-16,6-6-1 16,-1 1 0-16,1-5 1 15,-1-1 1-15,-5-4-1 16,1-4 0-16,-12 4 0 16,-5-5 0-16,-11 0 0 15,-10 5 1-15,-6 15 0 16,-11 9 0-16,0 4-1 15,1 16 1-15,-12 8-1 16,0 6 1-16,-4 9-1 0,4 15 0 16,6-6 1-16,5 1 0 15,17 5 0-15,15-6 1 16,12 1 0-16,21-10 1 16,10-9 0-16,12-6 0 15,10-13-4-15,17-10 0 16,15-15-5-16,-10-14 1 15,5 0-7-15,11-14 0 16</inkml:trace>
          <inkml:trace contextRef="#ctx0" brushRef="#br0" timeOffset="-16618.8663">5102 1572 27 0,'0'4'13'0,"-10"-23"-17"0,4 14 27 16,12 1-23-16,-12 4 0 15,6 4 0-15,-5 1 1 16,-1 10-1-16,-4 4 1 15,-1 9 0-15,0 11 1 16,6-1-1-16,-1 0 1 16,6-9 0-16,0 5 0 15,11-5 0-15,0-10 1 0,10-5-1 16,1-4 1-16,10-10-2 16,1-5 0-16,-1-10-2 15,-5-4 1-15,0-5-1 16,0-4 0-16,0-11-1 15,0 6 1-15,-6-1 0 16,1-4 1-16,-6 9 0 16,0-4 0-16,0 9 1 15,1 9 0-15,-7 6 0 16,-10 9 1-16,6 14-1 16,-12 10 1-16,1 0-1 15,-6 14 1-15,6-4-2 16,-1-1 0-16,6 1 0 15,6-5 1-15,5-1-1 16,-1-8 1-16,7-11-1 16,9-18 1-16,1-11-1 15,6-4 0-15,-1 0-1 0,-5 0 1 16,0 1 0-16,-5 8 0 16,-1 15 2-16,-5 5 1 15,1 9-1-15,-1 10 1 16,0 10 0-16,-5-1 1 15,-1-4-7-15,1-5 1 16,5-5-11-16,6-14 0 16</inkml:trace>
          <inkml:trace contextRef="#ctx0" brushRef="#br0" timeOffset="-17145.2545">5113 1562 20 0,'-11'10'10'0,"-5"-20"-13"16,16 10 11-16,0-10-17 15,-5 10 1-15</inkml:trace>
          <inkml:trace contextRef="#ctx0" brushRef="#br0" timeOffset="-14472.5108">6585 1519 29 0,'5'0'14'0,"6"-10"-19"16,-11 10 25-16,6-9-21 16,-6 9 1-16,0-10-2 15,-6 0 1-15,-5 1 2 16,-5-1 0-16,0 5 0 0,-6 1 1 15,-5-1 0-15,1 5 1 16,-12 5 0-16,0 4 0 16,-5 6-2-16,5-1 1 15,0 5-2-15,1 0 0 16,-1 1 0-16,0-1 0 16,11-5-1-16,6 5 0 15,10-4 1-15,11 4 0 16,5-5 0-16,11 5 1 0,6-9-1 15,10 0 0-15,12-1 0 16,9 1 0-16,1-6 0 16,0 1 1-16,-5 5-1 15,-6-1 1-15,-5 1 1 16,-11 0 0-16,-6-1 0 16,-5 10 0-16,-10 1 0 15,-12-6 1-15,-15 0 0 16,-17 1 0-16,-10 4-1 15,-12 0 1-15,1 0-4 16,-6 0 1-16,-5-4-9 16,-5-6 1-16,15-4-5 15,1-5 0-15</inkml:trace>
        </inkml:traceGroup>
      </inkml:traceGroup>
    </inkml:traceGroup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40.5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CF85FD-96F3-4EF3-9B11-EDD8319DDF91}" emma:medium="tactile" emma:mode="ink">
          <msink:context xmlns:msink="http://schemas.microsoft.com/ink/2010/main" type="inkDrawing" rotatedBoundingBox="18505,7662 21382,6443 21401,6487 18524,7705" semanticType="callout" shapeName="Other">
            <msink:sourceLink direction="with" ref="{C846FD5B-108F-4088-B9EE-9B2913204AA2}"/>
            <msink:sourceLink direction="with" ref="{CC537DD5-DD84-4163-8E37-2533FA115A78}"/>
          </msink:context>
        </emma:interpretation>
      </emma:emma>
    </inkml:annotationXML>
    <inkml:trace contextRef="#ctx0" brushRef="#br0">-3513 2400 48 0,'64'0'24'0,"141"-63"-23"0,-140 30 25 16,43-15-27-16,16-14 1 15,21-10 3-15,22 5 0 16,22-15-2-16,11 1 0 16,-1-1 2-16,11-14 0 0,6-4-1 15,11 13 1-15,-17-4-6 16,-5 5 0-1,-6 9-12-15,-37 29 1 0</inkml:trace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34.00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 0 33 0,'-32'10'16'0,"26"-10"-25"0,6 0 31 16,0-5-21-16,0 5 0 0,0-5 0 15,0 5 1-15,0 0-2 16,0 0 1-16,11 0 2 16,0 5 0-16,5 4 0 15,11 6 0-15,11-6 1 16,10 6 0-16,6-6 0 16,16 1 0-16,6-5-1 15,21-5 0-15,16 5-1 16,6-1 0-16,5 6 0 15,0 4 1-15,0-4-2 16,11 4 1-16,5 1-1 16,5 9 1-16,1-15 0 15,5 1 0-15,11-1-1 16,5 1 1-16,0-10-1 16,0-5 0-16,-11 0-1 15,-5 1 0-15,6-6 0 16,-17 5 1-16,5 0-1 15,1 1 0-15,-11-1 0 0,0 5 0 16,10-5 0-16,-10-5 1 16,0 6-1-16,-11-6 0 15,0 5 0-15,-11 0 1 16,-5 1-1-16,-11 4 0 16,-11 0-1-16,-5 4 0 15,-11-4-2-15,-5-4 1 16,-6 8-3-16,0 1 1 15,6 0-1-15,0 0 0 0,21 0 0 16,-5-1 0-16,0-4 0 16,0 0 1-16,-6 5 0 15,-5-5 1-15,-11 0-8 16,-21-5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4.1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950E6-1EFD-4867-B079-7C298BDAD2E8}" emma:medium="tactile" emma:mode="ink">
          <msink:context xmlns:msink="http://schemas.microsoft.com/ink/2010/main" type="inkDrawing" rotatedBoundingBox="30086,13081 30933,16800 30849,16819 30002,13100" semanticType="callout" shapeName="Other">
            <msink:sourceLink direction="with" ref="{BE9B048F-BE18-4E42-A775-64718CFB16AA}"/>
            <msink:sourceLink direction="with" ref="{6ABFB715-2B2B-4975-9080-337667B4CF1D}"/>
          </msink:context>
        </emma:interpretation>
      </emma:emma>
    </inkml:annotationXML>
    <inkml:trace contextRef="#ctx0" brushRef="#br0">-3-4 27 0,'0'-5'13'0,"0"20"-6"16,11-6 22 0,-5 11-26-16,5 14 0 15,5 14 4-15,0 25 0 16,12 14-8-16,-7 14 1 0,17 11 6 15,1 18 0-15,-1 6-2 16,11 18 0-16,-6 16-2 16,-5 14 1-16,6-1-2 15,-12-8 1-15,-4-11-2 16,-7-4 1-16,7-10-1 16,-1-5 1-16,0-14 0 15,-5 4 0-15,11-14-1 0,5-5 1 16,-17-9 0-1,12-6 0-15,-17-14 0 0,12-9 0 16,-12-6-1 0,0 1 1-16,1 9 0 0,-1-19 1 15,-5 0 0 1,5 5 0-16,-5-10-3 0,-6-5 1 16,-5-14-6-16,0-20 1 0,-5-19-9 15,-6-15 1 1,-5-9-5-16,-1 0 0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14.53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64974A-944C-468E-9FA1-5F68E42FA3F7}" emma:medium="tactile" emma:mode="ink">
          <msink:context xmlns:msink="http://schemas.microsoft.com/ink/2010/main" type="writingRegion" rotatedBoundingBox="3949,13650 7153,13543 7181,14378 3977,14485"/>
        </emma:interpretation>
      </emma:emma>
    </inkml:annotationXML>
    <inkml:traceGroup>
      <inkml:annotationXML>
        <emma:emma xmlns:emma="http://www.w3.org/2003/04/emma" version="1.0">
          <emma:interpretation id="{8974191C-78FE-4E40-8AA7-7895604E0C02}" emma:medium="tactile" emma:mode="ink">
            <msink:context xmlns:msink="http://schemas.microsoft.com/ink/2010/main" type="paragraph" rotatedBoundingBox="3949,13650 7153,13543 7181,14378 3977,14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C10604-3C84-4226-BD6B-53D5EE078AC4}" emma:medium="tactile" emma:mode="ink">
              <msink:context xmlns:msink="http://schemas.microsoft.com/ink/2010/main" type="line" rotatedBoundingBox="3949,13650 7153,13543 7181,14378 3977,14485"/>
            </emma:interpretation>
          </emma:emma>
        </inkml:annotationXML>
        <inkml:traceGroup>
          <inkml:annotationXML>
            <emma:emma xmlns:emma="http://www.w3.org/2003/04/emma" version="1.0">
              <emma:interpretation id="{7F485318-2331-4BD5-A926-65137A252425}" emma:medium="tactile" emma:mode="ink">
                <msink:context xmlns:msink="http://schemas.microsoft.com/ink/2010/main" type="inkWord" rotatedBoundingBox="3949,13650 7153,13543 7181,14378 3977,14485">
                  <msink:destinationLink direction="from" ref="{ACF3F1EC-5842-4A10-B972-8C271473BC23}"/>
                </msink:context>
              </emma:interpretation>
            </emma:emma>
          </inkml:annotationXML>
          <inkml:trace contextRef="#ctx0" brushRef="#br0">28 544 22 0,'-18'0'11'0,"7"5"4"0,11-5 11 15,0 0-21-15,0 0 0 16,0 0 6-16,5-11 1 16,7-9-14-16,5-16 1 15,12-10 8-15,0 5 1 16,6-11-3-16,-1 1 0 16,7 0-3-16,-1 0 1 15,1-1-3-15,5 16 1 16,-6 0-1-16,1 16 0 0,-1-6 0 15,-5 11 0-15,-1 10-1 16,1 15 1-16,-6 21-1 16,-12 20 0-16,6 31 0 15,-11 5 0-15,-1 16-6 16,7-6 0-16,-1-14-8 16,-6-12 1-16,1-9-2 15,-12-21 0-15</inkml:trace>
          <inkml:trace contextRef="#ctx0" brushRef="#br0" timeOffset="180.7711">189 292 30 0,'12'-20'15'0,"22"25"-4"0,-16-5 27 15,22 5-35-15,18 5 1 16,5-5 0-16,-5 0 0 15,6 1-15-15,-1-1 1 16,1 10-1-16,-12-5 0 16</inkml:trace>
          <inkml:trace contextRef="#ctx0" brushRef="#br0" timeOffset="997.4825">870 426 13 0,'-17'112'6'0,"11"-40"3"15,6-56-2-15,0-1-8 16,0-5 1-16,0 1-5 16,0-27 0-16,0 1 5 0,0-11 0 15,0 0-2 1,0-9 1-16,0-1 3 0,0 0 1 15,-5 0 5-15,-1 0 0 16,0 5 1-16,0 5 1 16,0 6-2-16,6-1 0 15,0 6-3-15,0 0 0 16,6-1-2-16,6 1 1 16,-1-6-1-16,1 1 1 15,-1-1 0-15,1 1 0 16,0 4 0-16,-7 6 0 0,1-5-3 15,0 4 1-15,5-9-1 16,1 4 0-16,5-4-1 16,1-6 0-16,5-4 0 15,-6-1 0-15,6 5-1 16,-6 0 1-16,6 11 0 16,1 5 0-16,-7 5 0 15,12 15 0-15,-6 0-1 16,0 6 1-16,-6 4 0 15,1-5 0-15,-7 1 0 16,-11 4 1-16,-6 1-1 16,-11-1 1-16,-12 6-1 15,-11 5 0-15,-12-5-1 16,0-1 1-16,6-9-2 16,5 4 1-16,12-10-4 15,1 1 1-15,16-6-2 16,6 0 0-16,18-5 0 0,5-5 1 15,12 0 0-15,6 15 1 16,5 0 4-16,0 11 0 16,1 15 2-16,11 15 0 15,-6 5 0-15,-6 6 0 16,-5-6-7-16,0-4 1 16,-1-11-7-16,-5-21 1 15</inkml:trace>
          <inkml:trace contextRef="#ctx0" brushRef="#br0" timeOffset="3708.9212">899 190 25 0,'0'15'12'0,"0"-25"1"0,0 10 14 15,0 5-24-15,0 5 0 16,0 11 4-16,6 9 1 15,0 11-9-15,-6 0 0 16,6 0 5-16,-6 1 1 16,0 4-9-16,5 0 0 15,1 10-9-15,0-15 0 16</inkml:trace>
          <inkml:trace contextRef="#ctx0" brushRef="#br0" timeOffset="1201.3273">1523 82 26 0,'5'5'13'0,"-10"15"-14"16,5-9 17-16,0 9-19 16,0 1 0-16,0 15-10 15,0 10 0-15</inkml:trace>
          <inkml:trace contextRef="#ctx0" brushRef="#br0" timeOffset="1892.5662">1517-26 45 0,'6'10'22'0,"-6"31"-25"0,5-20 45 16,-5 15-41-16,0 5 1 0,0 15-1 15,0 6 1-15,6 10-3 16,0 10 1-16,0-10 1 16,0-6 0-16,-1-9-9 15,1-11 1-15,-12-5-7 16,-5-15 1-16</inkml:trace>
          <inkml:trace contextRef="#ctx0" brushRef="#br0" timeOffset="2191.5915">1546 256 40 0,'23'5'20'0,"12"-5"-22"15,-12-5 30-15,11 0-28 0,7 0 1 16,-1-21 0-16,0-4 1 16,-5-12-3-16,-6 1 1 15,-6 5 1-15,-6 1 1 16,-5 9-2-16,-6 5 0 16,-6 11 0-16,-6 26 1 15,-6 14 0-15,-5 16 0 16,0 21-1-16,-1 15 1 15,7 0-1-15,5 0 0 16,6-10-7-16,12-10 0 16,5-6-5-16,0-25 0 0</inkml:trace>
          <inkml:trace contextRef="#ctx0" brushRef="#br0" timeOffset="2506.8561">2146 251 25 0,'-29'15'12'0,"18"62"-1"16,11-51 14-16,0 5-23 15,6 0 1-15,5-1 2 16,12-4 0-16,12-5-6 16,11-16 0-16,6-5 4 15,0-21 1-15,0-20-3 16,0-5 1-16,-6-5-2 0,-6-6 1 15,-11 1 0 1,-17-1 0-16,-18 6 1 0,-11 10 0 16,-18 15 0-1,-11 6 1-15,-29 20-1 0,0 20 1 16,0 16-5-16,6 0 0 16,11 16-10-16,17-1 1 15,18 0-4-15,17-10 1 16</inkml:trace>
          <inkml:trace contextRef="#ctx0" brushRef="#br0" timeOffset="3106.7707">2752 10 34 0,'-5'-10'17'0,"5"40"-10"16,0-14 29-16,0 15-31 16,0-1 0-16,0 11 1 15,0 21 0-15,-6 0-9 16,0-6 1-16,0 6 2 16,0-16 0-1,1-21-9 1,5-14 1-16,5-11-2 15,7-16 0-15,0-9-2 16,-1-11 1-16,1 5 2 16,5-15 1-16,-11-6 8 0,-1 11 0 15,1-5 4-15,0 0 0 16,0 10 4-16,5 5 0 16,1 6 2-16,5 4 0 15,1 1-2-15,5 4 1 16,6 6-4-16,5 5 1 15,7 5-2-15,-1 5 0 16,-5 5-2-16,-1 6 0 16,-11 4-2-16,-11 6 0 15,-12 5-3-15,-17-1 1 0,-7-9-2 16,1-1 1-16,-6-4-1 16,-5-1 0-16,5-4 0 15,6-1 1-15,6-5 2 16,5 0 1-16,6 5 2 15,12 6 1-15,11 9 2 16,1 11 0-16,16 5 1 16,7 5 0-16,-1 6-3 15,1-6 1-15,-7-10-17 16,1 5 1-16,-24 5-4 16,-11-20 1-16</inkml:trace>
        </inkml:traceGroup>
      </inkml:traceGroup>
    </inkml:traceGroup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6:36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3738E1-E2B2-4AB7-8174-BF84BA831A0C}" emma:medium="tactile" emma:mode="ink">
          <msink:context xmlns:msink="http://schemas.microsoft.com/ink/2010/main" type="inkDrawing" rotatedBoundingBox="5308,8878 23474,9253 23416,12029 5250,11654" hotPoints="23847,10760 13649,11803 3482,10489 13680,9445" semanticType="enclosure" shapeName="Ellipse"/>
        </emma:interpretation>
      </emma:emma>
    </inkml:annotationXML>
    <inkml:trace contextRef="#ctx0" brushRef="#br0">7538 501 16 0,'-11'-14'8'0,"6"-30"-11"0,5 40 9 16,-6-6-5-16,-4-4 0 16,-17-1 1-16,0 6 0 15,-6-6-2-15,-15 6 1 16,-17-1 1-16,11 5 1 15,-64-4-1-15,-33-6 1 16,-33 6 0-16,-31 9 0 16,-6 0 0-16,-17 5 1 0,-15-1-1 15,-11 11 1-15,-11 4-2 16,-16 10 1-16,0-5-1 16,-1 4 0-16,-20 1-2 15,-12 5 0-15,1-5 0 16,-1-5 0-16,1 9 0 15,-1 1 0-15,22 4 0 16,11 4 0-16,27 1 0 16,21 10 0-16,12 9-1 15,20 5 1-15,23 5 0 16,15 10 1-16,17 4-1 16,21-9 0-16,22-1 0 15,21 6 0-15,22-6 0 16,21 11 1-16,23-1-1 15,26 0 0-15,21 1 1 16,17-1 0-16,27 0 0 0,37 0 1 16,33 0-1-16,32-5 0 15,59-14 0-15,39-14 0 16,47-15-1-16,39-9 0 16,26-10 0-16,38-5 1 15,33-4 0-15,15 4 0 16,23 1 0-16,-1 4 1 15,5-9 0-15,17 14 1 16,0-5 0-16,0 0 1 0,5 5-1 16,0 5 0-16,11-1-1 15,-5 1 1-15,-17 0-2 16,0 0 0-16,5-15-1 16,-15 0 1-16,0-14-1 15,-11 0 1-15,-1-14 0 16,-4-10 0-16,-11-5 0 15,5-4 0-15,0-1-1 16,-16-14 0-16,-11 0 0 16,-22-14 0-16,-10 9-1 15,-27 1 0-15,-11-11 0 16,-38 1 0-16,-11-5 1 16,-31 0 0-16,-28-18 0 15,-32 3 1-15,-44 1 0 16,-37-1 1-16,-48 5 0 15,-55-14 0-15,-59-14-1 16,-91-5 1-16,-92-24-1 16,-108-20 1-16,-135 6-2 0,-102-15 0 15,-81 1-1-15,-81-1 0 16,-107 14 0-16,-55 20 0 16,-91 23-1-16,-55 35 0 15,-58 47-4-15,-65 57 0 16,-16 77-8-16,-11 77 1 15,70 72-2-15,108 4 0 16</inkml:trace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7:07.8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6T09:17:53.849"/>
    </inkml:context>
  </inkml:definitions>
  <inkml:traceGroup>
    <inkml:annotationXML>
      <emma:emma xmlns:emma="http://www.w3.org/2003/04/emma" version="1.0">
        <emma:interpretation id="{CBFF9BEE-F9F2-4F54-B64E-617D5DC287AB}" emma:medium="tactile" emma:mode="ink">
          <msink:context xmlns:msink="http://schemas.microsoft.com/ink/2010/main" type="writingRegion" rotatedBoundingBox="21685,6740 33522,6294 33699,11018 21863,11463"/>
        </emma:interpretation>
      </emma:emma>
    </inkml:annotationXML>
    <inkml:traceGroup>
      <inkml:annotationXML>
        <emma:emma xmlns:emma="http://www.w3.org/2003/04/emma" version="1.0">
          <emma:interpretation id="{8791D7FE-08CC-442B-AC36-11507029E898}" emma:medium="tactile" emma:mode="ink">
            <msink:context xmlns:msink="http://schemas.microsoft.com/ink/2010/main" type="paragraph" rotatedBoundingBox="23170,6903 33486,6268 33624,8508 23308,91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9C8E5A-30B8-464D-A0DD-B9D6C722BA2A}" emma:medium="tactile" emma:mode="ink">
              <msink:context xmlns:msink="http://schemas.microsoft.com/ink/2010/main" type="line" rotatedBoundingBox="23170,6903 33486,6268 33624,8508 23308,9143"/>
            </emma:interpretation>
          </emma:emma>
        </inkml:annotationXML>
        <inkml:traceGroup>
          <inkml:annotationXML>
            <emma:emma xmlns:emma="http://www.w3.org/2003/04/emma" version="1.0">
              <emma:interpretation id="{E0326FDF-48FC-482C-A694-41C737F80656}" emma:medium="tactile" emma:mode="ink">
                <msink:context xmlns:msink="http://schemas.microsoft.com/ink/2010/main" type="inkWord" rotatedBoundingBox="23179,7049 27727,6769 27856,8863 23308,9143"/>
              </emma:interpretation>
            </emma:emma>
          </inkml:annotationXML>
          <inkml:trace contextRef="#ctx0" brushRef="#br0">3037-1474 22 0,'32'-33'11'0,"-5"-1"-5"0,-16 25 4 16,0-10-10-16,-1-1 1 16,1-8 1-16,0-11 0 15,0 1-2-15,-6 0 0 0,-5 4 1 16,-5 5 1-16,-6 5-1 15,-5 10 0-15,-6 14-2 16,-5 19 1-16,0 19-1 16,6 1 1-16,-6 9-1 15,0 4 1-15,5 11 1 16,6-1 1-16,11 0 1 16,10-9 0-16,0-5 0 15,6-5 0-15,11-14 0 16,10-15 1-16,11-14-6 15,6-9 1-15,-1-11-5 16,1-13 1-16,-1-10-5 16,-10 4 0-16</inkml:trace>
          <inkml:trace contextRef="#ctx0" brushRef="#br0" timeOffset="300.163">3414-1704 22 0,'-11'-9'11'0,"17"-10"-12"0,-6 19 16 16,0 4-14-16,5 6 0 16,-5 9 1-16,0 10 1 15,0 4-3-15,0 15 0 16,5 10 3-16,1-15 0 16,5 5 0-16,5-10 0 15,5-4 0-15,1-15 1 16,10 0-2-16,1-14 1 0,-1-24-1 15,-5-10 0-15,0-9-1 16,0-10 0-16,0-5-2 16,-6-4 1-16,-4-1-3 15,-1 1 0-15,5 9-6 16,1 9 0-16,-1 1-2 16,6 24 1-16</inkml:trace>
          <inkml:trace contextRef="#ctx0" brushRef="#br0" timeOffset="705.8828">3889-1363 23 0,'5'38'11'0,"27"-76"-14"16,-26 33 19-16,21-14-15 16,0-10 1-16,10-5 1 0,-10 1 0 15,0-1-3-15,-5 1 1 16,-1-6 1-16,-4 6 1 15,-1-1-1-15,0 1 1 16,-5-6-3-16,-6 6 1 16,0-1-2-16,-5 6 0 15,-5 4-1-15,-11 4 1 16,-6 6-1-16,1 14 0 16,-6 5 0-16,0 14 1 15,5 15 0-15,1 18 1 16,-1 44 3-1,1-10 0-15,15-9 0 16,6-5 0-16,16-15 0 16,6-13 1-16,5-11-2 15,11-23 0-15,5-6-3 16,11-18 0-16,10-10-2 16,6-14 0-16,1 4-6 15,-12-4 1-15,0 4-1 16,-10 6 0-16</inkml:trace>
          <inkml:trace contextRef="#ctx0" brushRef="#br0" timeOffset="1246.1597">4622-1656 18 0,'-11'-24'9'0,"-5"-9"-10"0,16 18 15 16,0-4-13-16,0 5 1 15,0-1 2-15,0-4 1 16,0 10-6-16,0 9 1 0,-6 4 2 16,6 30 1-16,0 9-1 15,0 5 0-15,0 5-1 16,0 9 0-16,6-4 0 16,-1-15 1-16,1-5 0 15,-1-9 0-15,6-10-1 16,5-24 1-16,6-19-1 15,10-9 1-15,0-15-2 16,6-15 1-16,-11-8-1 16,0-1 1-16,0 5-1 15,-6 4 0-15,-4 20 0 16,-7 14 0-16,-10 29 0 16,0 10 1-16,-5 28-2 15,0 25 1-15,-1-6 0 16,1 5 0-16,5 1 0 15,11-11 0-15,5-23-4 0,16-24 0 16,6-19-5-16,16-20 0 16</inkml:trace>
          <inkml:trace contextRef="#ctx0" brushRef="#br0" timeOffset="1591.2787">5490-2446 9 0,'5'-10'4'0,"1"-4"9"15,-1 9-4-15,0-5-5 16,1 15 1-16,5 0 2 16,-11 19 0-16,-11 14-9 15,5 20 1-15,-10 18 6 16,-16 20 0-16,0 14-3 15,-1 1 1-15,6-6 0 16,-5-4 0-16,21-10-2 16,6-10 1-16,15-14-1 15,17-14 1-15,0-15 0 16,6-19 0-16,21-19-2 16,21-23 0-16,1-21-3 15,-6-18 0-15,-6-15-3 16,-10 15 1-16,-11 0-6 15,-10 4 0-15</inkml:trace>
          <inkml:trace contextRef="#ctx0" brushRef="#br0" timeOffset="1787.0035">5301-1795 40 0,'6'19'20'0,"74"-43"-27"0,-58 10 38 0,10 0-36 16,17-5 1-16,32-15-10 15,16-9 0-15,38-5 13 16,15-14 0-16</inkml:trace>
          <inkml:trace contextRef="#ctx0" brushRef="#br0" timeOffset="-990.4687">1527-1378 20 0,'-11'48'10'0,"22"-14"-8"0,-6-10 11 16,1 19-13-16,5 14 0 0,-1 25 0 15,1 14 1-15,-5 28-1 16,-6-14 1-16,-6 5 0 15,-5-9 1-15,1-5-1 16,-1-6 1-16,5-18 0 16,1-19 0-16,0-10 0 15,-1-25 0-15,1-23 0 16,-1-23 0-16,1-30 0 16,5-24 0-16,0-28-1 15,-5-39 1-15,5 5-1 16,10 5 0-16,12-15 0 15,5 10 0-15,5 5 0 16,6 0 0-16,5 28 0 16,6 20 0-16,-1 19-1 15,-5 19 1-15,1 24-1 16,-1 15 1-16,-6 28-1 16,-10 9 0-16,-5 11 1 15,-6 14 0-15,-16-1-1 0,-5 6 1 16,-11-1-1-16,-6-4 1 15,-5-5-5-15,0-10 1 16,0-9-5-16,6-10 1 16,-1-4-4-16,6-1 1 15</inkml:trace>
          <inkml:trace contextRef="#ctx0" brushRef="#br0" timeOffset="-420.4358">2541-1277 5 0,'-17'0'2'0,"-4"14"1"0,16-14-4 16,-1 0 3-16,1 0 0 15,-6 0 1-15,0-5 0 16,-5 5-4-16,5-4 1 16,6 4 4-16,-1 0 0 15,1 0 0-15,0-5 1 16,-1 0 1-16,1 5 1 16,-1-14-1-16,1-5 0 15,0-10-1-15,-1 5 0 0,1-10-1 16,0 1 0-16,-1-10-3 15,-5-1 1-15,6 11-1 16,0-5 1-16,5 4 0 16,5 5 0-16,11 10-1 15,6 0 0-15,5 5 0 16,16 4 0-16,5 10-3 16,6-5 0-16,6 0-7 15,-1 10 0 1</inkml:trace>
        </inkml:traceGroup>
        <inkml:traceGroup>
          <inkml:annotationXML>
            <emma:emma xmlns:emma="http://www.w3.org/2003/04/emma" version="1.0">
              <emma:interpretation id="{A773B7BB-874B-4FCE-B12D-D535DF8D3B23}" emma:medium="tactile" emma:mode="ink">
                <msink:context xmlns:msink="http://schemas.microsoft.com/ink/2010/main" type="inkWord" rotatedBoundingBox="29044,7860 29229,7190 29633,7302 29447,7972"/>
              </emma:interpretation>
            </emma:emma>
          </inkml:annotationXML>
          <inkml:trace contextRef="#ctx0" brushRef="#br0" timeOffset="2927.7661">7318-1579 17 0,'32'-10'8'0,"43"-42"-7"15,-53 32 9-15,16-13-10 16,-1-10 0-16,-4 0 2 15,-6-5 0-15,-11 5-2 16,-5-1 1-16,-6 6 1 0,-10 5 0 16,-6 4 0-16,-5 5 0 15,-6 14-2-15,1 1 1 16,-17 18-2-16,0 15 0 16,0 5 1-16,6 14 1 15,10 19 0-15,6 1 1 16,0 9-1-16,-5 4 1 15,4 1 1-15,1-15 1 16,11-9-1-16,10-15 0 16,11-9 0-16,11-5 1 15,16-10-2-15,6-14 0 0,10-14-8 16,17-10 0-16,-6-9-4 16,0-6 0-16</inkml:trace>
        </inkml:traceGroup>
        <inkml:traceGroup>
          <inkml:annotationXML>
            <emma:emma xmlns:emma="http://www.w3.org/2003/04/emma" version="1.0">
              <emma:interpretation id="{99153CA8-CF6C-4296-AA38-B60B626844F0}" emma:medium="tactile" emma:mode="ink">
                <msink:context xmlns:msink="http://schemas.microsoft.com/ink/2010/main" type="inkWord" rotatedBoundingBox="29545,8242 29559,8241 29560,8256 29545,8257"/>
              </emma:interpretation>
            </emma:emma>
          </inkml:annotationXML>
          <inkml:trace contextRef="#ctx1" brushRef="#br0">7741-1038 0</inkml:trace>
        </inkml:traceGroup>
        <inkml:traceGroup>
          <inkml:annotationXML>
            <emma:emma xmlns:emma="http://www.w3.org/2003/04/emma" version="1.0">
              <emma:interpretation id="{678E95B2-7E21-40A6-896D-55FA5F32A73F}" emma:medium="tactile" emma:mode="ink">
                <msink:context xmlns:msink="http://schemas.microsoft.com/ink/2010/main" type="inkWord" rotatedBoundingBox="29449,6516 33486,6268 33577,7748 29540,7996"/>
              </emma:interpretation>
            </emma:emma>
          </inkml:annotationXML>
          <inkml:trace contextRef="#ctx0" brushRef="#br0" timeOffset="3604.2663">7733-1344 22 0,'5'-5'11'0,"65"-96"-12"0,-37 73 24 16,-1-25-22-16,11-19 1 15,0-5 1-15,6-4 0 16,5-5-10-16,-1 23 1 15,7 6-1-15,-12-6 1 16</inkml:trace>
          <inkml:trace contextRef="#ctx0" brushRef="#br0" timeOffset="3348.3092">7857-2034 25 0,'-27'-5'12'0,"5"5"-9"0,22 0 19 15,0 0-20-15,0 9 1 16,6 6 1-16,10 9 0 16,-5 14-6-16,10 5 1 15,1 10 1-15,-1 0 1 16,1 4-4-16,-1-9 1 0,12-5-4 16,-1-4 1-16,6-6-5 15,5 1 1-15,-5-1 1 16,16 1 0-16</inkml:trace>
          <inkml:trace contextRef="#ctx0" brushRef="#br0" timeOffset="4429.0981">8390-1785 17 0,'0'14'8'0,"11"-23"-5"15,-5 9 11-15,4 4-12 16,7-8 0-16,-1 4 2 16,0-20 0-16,16 11-5 15,-5-10 0-15,6 0 3 16,10-1 0-16,-11 1-1 15,0 0 0-15,-5-5 0 16,0 0 0-16,-5 0-1 16,-11 0 1-16,-22 0-1 15,6 0 1-15,-17 5-1 16,-10 5 0-16,-6 9 0 0,0 10 0 16,-16 14-1-16,6 14 1 15,-1 15-1-15,1 5 1 16,4 14 1-16,7 0 1 15,4 5 0-15,6 0 0 16,6-5 1-16,15-9 0 16,17-15 0-16,16-5 0 15,11-9-6-15,10-24 1 16,23-20-8-16,15-13 0 31</inkml:trace>
          <inkml:trace contextRef="#ctx0" brushRef="#br0" timeOffset="5254.7153">9129-2015 11 0,'-21'-5'5'0,"-1"10"0"15,11-5-2-15,6 0 0 16,-6 5 0-16,-5-5 2 16,0 4 1-16,-1 6-7 15,7 0 0-15,-6 4 4 16,5 5 1-16,0 10-3 16,-5 14 1-16,5 10-1 15,0 4 1-15,6-4 0 0,-6 0 0 16,11-5 0-1,0 0 1-15,11-5 0 0,0-10 0 16,5-4 0-16,11 5 0 16,0-11-1-16,10-3 1 15,1-11-2-15,0 1 1 16,0-20 0-16,-6-4 0 16,-5-10-1-16,0 0 0 15,-6-5-1-15,6 0 1 0,-5 1-1 16,5 4 1-16,0 0-3 15,-11 0 1-15,-16 5-5 16,-5 4 0-16,-6 6-5 16,-5 13 0-16</inkml:trace>
          <inkml:trace contextRef="#ctx0" brushRef="#br0" timeOffset="5780.1317">9625-1938 19 0,'0'0'9'0,"-16"0"-8"0,16 0 10 15,-5 4-10-15,-6 6 1 0,11 9 1 16,-6 15 1-16,-4 9-3 15,10 14 0-15,-6-9 3 16,12 0 0-16,-6-5-1 16,16-4 1-16,0-6-2 15,0-9 1-15,0-10-1 16,-5-9 1-16,16-5-1 16,-5 0 0-16,-1-5 0 15,1-9 1-15,10 0-2 16,-5-10 1-16,0-10-3 15,-5-19 1-15,5 1-2 16,-6-6 1-16,-10-4-2 16,0 0 1-16,-6 9-6 15,-5 10 1-15,0 14-3 16,11 5 0-16</inkml:trace>
          <inkml:trace contextRef="#ctx0" brushRef="#br0" timeOffset="6170.6231">10515-2916 27 0,'5'-24'13'0,"-5"38"-16"0,0 5 21 0,0 15-19 15,-16 9 0-15,-6 29 0 16,-15 19 1-16,-23 14 0 16,1 11 1-16,-6 3 1 15,6 25 0-15,16-10 0 16,11-4 1-16,10-11-1 15,22-8 1-15,27-30-1 16,21-14 1-16,12-24-3 16,-6-23 0-16,16-20-3 15,-6-15 1-15,7-14-3 16,-7-18 0-16,-4-16-4 16,-7-4 0-16</inkml:trace>
          <inkml:trace contextRef="#ctx0" brushRef="#br0" timeOffset="6380.7032">10094-2130 33 0,'0'14'16'0,"43"1"-18"0,-16-15 31 16,11 0-28-16,21 0 0 15,-5-5-3-15,-16 0 0 0,10 0-2 16,-4 0 0-16,4 1-6 16,-5 8 1-16</inkml:trace>
          <inkml:trace contextRef="#ctx0" brushRef="#br0" timeOffset="6560.9613">10849-2121 22 0,'-16'15'11'0,"-6"47"-8"16,6-38 15-16,0 10-17 15,0 18 0-15,5 11 0 16,-5 8 1-16,0 1-6 16,-1-14 1-16,12-5-4 15,5-5 1-15</inkml:trace>
          <inkml:trace contextRef="#ctx0" brushRef="#br0" timeOffset="6726.2706">11113-2360 38 0,'0'9'19'0,"-32"-9"-26"0,21 5 36 16,-5 10-34-16,-6 4 1 15,1 0-6-15,-1 5 1 16,6 9 7-16,0-13 0 15,5 4-8-15,-5 4 1 0</inkml:trace>
          <inkml:trace contextRef="#ctx0" brushRef="#br0" timeOffset="7160.8221">11129-1838 16 0,'11'-14'8'0,"-38"14"-8"15,22 14 14-15,-6 10-13 16,-5 14 1-16,0 6 1 0,-1 4 1 16,7-1-5-16,4 1 0 15,6-9 3-15,6-11 0 16,21-18 0-16,5-5 1 16,0-15 0-16,6-14 0 15,-6-4 0-15,1-20 0 16,-6-10 0-16,-11 5 0 15,-11-4-1-15,-10 4 0 16,-6 10-3-16,-16 9 1 0,-5 11-3 16,5 8 1-16,-5 6-4 15,10 9 0-15,-5 0-4 16,0 14 1-16</inkml:trace>
          <inkml:trace contextRef="#ctx0" brushRef="#br0" timeOffset="7671.3249">11350-1915 24 0,'0'-4'12'0,"0"8"-13"0,0-4 19 16,6 5-19-16,-6 14 1 15,0 5-1-15,-11 15 1 16,-5 9 0-16,10 0 0 31,-4 9-1-31,20-9 1 0,-4-14 0 16,10-15 0-16,-5-14 0 15,16-25 0-15,-6-8 0 16,17-20 0-16,-6 0 0 16,1 5 1-16,-6-5-1 15,-6 14 1-15,-5 10 1 16,-5 10 0-16,-11 14 1 15,0 5 0-15,0 19 1 16,0 19 1-16,0 9-2 16,0 1 1-16,6 0-2 15,4-10 0-15,7-5-6 16,26-23 0-16,0-15-6 16,27-29 0-16</inkml:trace>
        </inkml:traceGroup>
      </inkml:traceGroup>
    </inkml:traceGroup>
    <inkml:traceGroup>
      <inkml:annotationXML>
        <emma:emma xmlns:emma="http://www.w3.org/2003/04/emma" version="1.0">
          <emma:interpretation id="{AEF0A827-7920-446E-B965-A754E70A1B11}" emma:medium="tactile" emma:mode="ink">
            <msink:context xmlns:msink="http://schemas.microsoft.com/ink/2010/main" type="paragraph" rotatedBoundingBox="21792,8303 32542,8220 32565,11184 21815,11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FE856-0712-44A9-B189-AF1AF4C828D1}" emma:medium="tactile" emma:mode="ink">
              <msink:context xmlns:msink="http://schemas.microsoft.com/ink/2010/main" type="inkBullet" rotatedBoundingBox="21800,9286 22673,9280 22677,9903 21804,9910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 timeOffset="-28731.2197">1 630 44 0,'43'-33'22'0,"157"-101"-20"16,-135 82 22-16,37-20-33 16,27-28 1-16,28-15-15 15,15-9 1-15</inkml:trace>
      </inkml:traceGroup>
      <inkml:traceGroup>
        <inkml:annotationXML>
          <emma:emma xmlns:emma="http://www.w3.org/2003/04/emma" version="1.0">
            <emma:interpretation id="{2BBDE309-C9CA-4FC9-B13B-3EDA81D68279}" emma:medium="tactile" emma:mode="ink">
              <msink:context xmlns:msink="http://schemas.microsoft.com/ink/2010/main" type="line" rotatedBoundingBox="24067,8285 32542,8220 32558,10269 24082,10335"/>
            </emma:interpretation>
          </emma:emma>
        </inkml:annotationXML>
        <inkml:traceGroup>
          <inkml:annotationXML>
            <emma:emma xmlns:emma="http://www.w3.org/2003/04/emma" version="1.0">
              <emma:interpretation id="{8239D6EE-1976-4C88-AF6F-17C75C6A2C61}" emma:medium="tactile" emma:mode="ink">
                <msink:context xmlns:msink="http://schemas.microsoft.com/ink/2010/main" type="inkWord" rotatedBoundingBox="24069,8614 25090,8606 25098,9551 24076,9559"/>
              </emma:interpretation>
            </emma:emma>
          </inkml:annotationXML>
          <inkml:trace contextRef="#ctx0" brushRef="#br0" timeOffset="8692.7818">2293-189 29 0,'-17'24'14'0,"12"52"-16"0,5-56 21 15,0 8-19-15,0 6 1 0,0 9-1 16,5-9 1-16,6-1-4 16,5 1 0-16,6-1-4 15,10-4 0-15</inkml:trace>
          <inkml:trace contextRef="#ctx0" brushRef="#br0" timeOffset="8888.3145">2605-448 30 0,'-32'-14'15'0,"16"-6"-15"16,16 16 25-16,-6-1-26 15,6-5 1-15,0-4-2 16,6 4 0-16,-1 1-1 16,6 9 1-16,5 9-6 15,11 6 0-15</inkml:trace>
          <inkml:trace contextRef="#ctx0" brushRef="#br0" timeOffset="18947.5089">2767 276 28 0,'0'0'14'0,"0"-20"-8"0,0 20 14 0,11 0-20 16,0-9 0-16,-6-1 0 16,0-4 1-16,1 4-1 15,-6-4 1-15,0 0 0 16,-11-1 1-16,0 1-1 15,6 4 1-15,-1 1-1 16,6 9 1-16,0 0-1 16,0-5 1-16,0 5-2 15,0 0 0-15,0 0 1 16,-5 0 0-16,-6 0 2 16,1 5 0-16,-1-1 0 15,0 1 0-15,0-5 0 16,6 0 0-16,5-9-1 15,0-11 0-15,5-13-2 0,11-25 1 16,1 1-1-16,4-15 0 16,6-5-1-16,11-9 1 15,-11 9-1-15,5-9 1 16,6 14-2-16,10 10 0 16,12 4-6-16,10 15 0 15,0 34-5-15,11 14 0 16</inkml:trace>
          <inkml:trace contextRef="#ctx0" brushRef="#br0" timeOffset="19261.9512">2810-184 43 0,'22'14'21'0,"43"-33"-22"15,-49 14 38-15,5-5-36 16,12 1 0-16,21-1-11 0,16 1 0 16,21 4 2-16,17-10 0 15</inkml:trace>
        </inkml:traceGroup>
        <inkml:traceGroup>
          <inkml:annotationXML>
            <emma:emma xmlns:emma="http://www.w3.org/2003/04/emma" version="1.0">
              <emma:interpretation id="{479E8431-89FF-4185-8549-639D7D26F9D4}" emma:medium="tactile" emma:mode="ink">
                <msink:context xmlns:msink="http://schemas.microsoft.com/ink/2010/main" type="inkWord" rotatedBoundingBox="26077,8270 30056,8239 30071,10289 26092,10319"/>
              </emma:interpretation>
            </emma:emma>
          </inkml:annotationXML>
          <inkml:trace contextRef="#ctx0" brushRef="#br0" timeOffset="33330.2305">4908 141 18 0,'5'24'9'0,"27"-24"-5"0,-16-9 13 16,11-1-16-16,6-4 0 15,10-10 1-15,0-10 0 16,0 1-3-16,-5-15 1 16,-6 10 1-16,-16 4 1 15,-10 0-2-15,-12 6 1 0,-4 9-1 16,-7 9 0-16,-4 10 0 15,-11 5 0-15,-1 19 1 16,1 14 1-16,-1 10-1 16,1 5 1-16,5 9 0 15,6-5 1-15,10-9-1 16,16-4 1-16,11-11-3 16,11-9 0-16,6-14-7 15,10-20 0-15,16-9-2 16,0-5 0-16</inkml:trace>
          <inkml:trace contextRef="#ctx0" brushRef="#br0" timeOffset="33510.748">5490 55 28 0,'-11'82'14'0,"-54"95"-13"0,38-129 25 15,-16 24-25-15,0 33 0 16,0 1 0-16,5-6 1 15,11-9-5-15,6-14 0 16,10-10-3-16,6-29 0 16,15-23-3-16,7-25 0 15</inkml:trace>
          <inkml:trace contextRef="#ctx0" brushRef="#br0" timeOffset="33720.4602">5576 17 21 0,'38'-106'10'0,"64"15"0"0,-75 77 17 0,0 0-24 16,0 9 0-16,0 10 0 16,-11 4 1-16,-5 15-5 15,-16 14 0-15,-12 15 3 16,-20 5 1-16,-17 14-1 16,0-1 0-16,-5-8-1 15,-1-11 1-15,6-8-6 16,11-16 0-16,22-4-7 15,15-24 0-15</inkml:trace>
          <inkml:trace contextRef="#ctx0" brushRef="#br0" timeOffset="34095.2625">6104 194 20 0,'65'-5'10'0,"11"-43"-7"0,-60 29 7 15,5-5-10-15,6-14 0 16,-10 0-1-16,-1 4 1 16,-6-4 1-16,-4 4 0 15,-6 5 0-15,-6 5 1 16,-4 5-1-16,-12 10 0 0,1 14 1 15,-17 9 0-15,5 15 0 16,-4 9 1-16,-1 5-1 16,0 10 1-16,6 14 1 15,5-5 0-15,5-4-1 16,12-10 1-16,4-10-2 16,17-9 1-16,21-10-3 15,17-9 0-15,-1-15-9 16,12-14 1-16,15-15-3 15,-5-9 1-15</inkml:trace>
          <inkml:trace contextRef="#ctx0" brushRef="#br0" timeOffset="32714.2342">4471-184 23 0,'-6'-20'11'0,"17"-4"-9"0,-11 24 19 0,-5-4-20 15,-1-1 0-15,-10 5 1 16,-5 5 1-16,-1 4-3 15,1 10 0-15,-1 10 2 16,0 14 0-16,1 5 0 16,5 10 0-16,0 4-1 15,10 0 1-15,6-4-1 16,6-10 0-16,4-10 0 16,12-9 0-16,10-15 0 15,11-9 1-15,0-15-1 16,1-14 0-16,-7-4 0 15,-4-6 1-15,-6-9-1 16,-6-5 0-16,-5 0-1 16,-10-5 1-16,-6 15-2 15,-11 5 0-15,-5 4-1 16,-11 5 1-16,0 9-1 16,0 6 0-16,0-1-2 0,5 6 1 15,6 4-7-15,11 9 1 16,16-4-1-16,5-5 1 15</inkml:trace>
          <inkml:trace contextRef="#ctx0" brushRef="#br0" timeOffset="32970.4946">4902-625 23 0,'-43'91'11'0,"-6"0"-9"15,33-43 21-15,-5 14-20 16,-12 24 0-16,12 1 0 16,-1-6 1-16,11 0-7 15,1-4 0-15,4-10-1 16,6-19 0-16,16-14-5 15,11-15 1-15</inkml:trace>
          <inkml:trace contextRef="#ctx0" brushRef="#br0" timeOffset="34726.3113">6708-89 31 0,'-21'44'15'0,"-12"37"-13"0,23-62 26 16,-1 10-28-16,0 4 1 15,0 1-1-15,6 0 1 16,10-10-2-16,11-5 1 16,6-19 0-16,10-10 0 15,1-4-2-15,4-10 0 16,1-5-1-16,-5 0 1 15,-7 5 0-15,-4 0 0 0,-6 5 1 16,-5 10 0-16,-6 13 3 16,-5 6 0-16,-5 4 1 15,-11 10 0-15,5 0 0 16,11 5 0-16,5-5-2 16,6-10 1-16,11-4-1 15,-1-10 1-15,28-5-2 16,-11-9 1-16,-6-1-2 15,0-4 1-15,-5 0-1 16,-11 9 1-16,6 1 0 16,-6 14 0-16,0-1-1 15,-5 1 0-15,0 5 1 16,5-1 1-16,6-9 0 16,5 5 0-16,5-5 0 15,6-5 0-15,-1-9 0 16,1 0 1-16,-5-5-1 15,-6-1 1-15,-6 1-1 0,-10-14 0 16,-11 13 0-16,-11 1 0 16,-16 10 0-16,-11-6 0 15,1 11-1-15,-7 8 0 16,12 11-1-16,0 4 1 16,10 5-2-16,6 9 1 15,5-4-4-15,6-10 0 16,10 0-7-16,11-14 1 15,17-14-1-15,5-15 0 16</inkml:trace>
          <inkml:trace contextRef="#ctx0" brushRef="#br0" timeOffset="34907.042">7927-970 29 0,'5'-58'14'0,"-16"48"-8"16,1 25 29-16,-7 18-32 15,-10 25 1-15,-16 33 1 16,-11 5 1-16,6 19-8 16,5 9 1-16,10 6-2 15,17-10 0-15,16-10-9 16,22-33 0-16</inkml:trace>
          <inkml:trace contextRef="#ctx0" brushRef="#br0" timeOffset="35611.8098">8018 180 24 0,'-5'0'12'0,"10"-19"-4"0,1 14 9 16,5-5-14-16,5-4 1 15,0-10 1-15,6-5 0 16,-1-4-7-16,1-11 1 16,5 6 3-16,-11 5 1 15,-5-1-2-15,-11 5 1 16,-6 5-2-16,-5 5 1 15,-5 5-1-15,-5 9 0 16,-1 5 0-16,1 19 1 0,4 15-1 16,-4 4 1-16,5 0 0 15,-1 5 1-15,7 5-1 16,10-4 1-16,0-6 0 16,5-9 1-16,6-5-1 15,5-5 1-15,16-10-4 16,1-4 0-16,-6-10-6 15,16-4 1-15,0-10-7 16,0-15 0-16</inkml:trace>
        </inkml:traceGroup>
        <inkml:traceGroup>
          <inkml:annotationXML>
            <emma:emma xmlns:emma="http://www.w3.org/2003/04/emma" version="1.0">
              <emma:interpretation id="{9D3FFFF3-B669-4BB7-9DB5-3EDADB11F025}" emma:medium="tactile" emma:mode="ink">
                <msink:context xmlns:msink="http://schemas.microsoft.com/ink/2010/main" type="inkWord" rotatedBoundingBox="30368,8823 32547,8806 32552,9502 30373,9519"/>
              </emma:interpretation>
            </emma:emma>
          </inkml:annotationXML>
          <inkml:trace contextRef="#ctx0" brushRef="#br0" timeOffset="36287.9668">9366-290 25 0,'-5'-19'12'0,"-22"14"-10"0,22 5 19 16,-12 10-18-1,-10 14 0-15,-16 0 3 0,6 19 1 16,-7 5-8-16,7 9 1 16,-1 1 4-16,11-1 1 15,0 1-1-15,11-6 1 16,10-13-3-16,17-6 1 15,11-13-1-15,10-16 0 16,6-13-4-16,0-6 0 16,16-9-6-16,-6-9 1 15,-5-1-5-15,-5-4 0 16,5 0-1-16,-11-1 0 0</inkml:trace>
          <inkml:trace contextRef="#ctx0" brushRef="#br0" timeOffset="36408.5248">9555-180 41 0,'-22'-4'20'0,"-10"61"-23"15,16-33 44-15,16 10-39 16,-16 4 0-16,5 5-4 16,6-5 0-16,10-4-6 15,11-5 0-15,11-15-4 16,5-19 0-16</inkml:trace>
          <inkml:trace contextRef="#ctx0" brushRef="#br0" timeOffset="36542.6205">9911-462 52 0,'-22'-5'26'0,"-5"10"-41"0,27-5 49 15,0 4-40-15,0-4 0 16,6 5-18-16,5 0 1 16</inkml:trace>
          <inkml:trace contextRef="#ctx0" brushRef="#br0" timeOffset="36902.6553">10019 103 29 0,'32'0'14'0,"22"-48"-6"0,-32 34 15 0,-1-15-23 16,1 0 0-16,10-4 0 15,-5-1 1-15,-5 1-1 16,-12-1 0-16,1 1 1 16,-22 4 0-16,-5 5 0 15,-5 9 0-15,-17 15 0 16,0 10 0-16,-16 14-1 16,6 10 1-16,5 9 0 15,5 5 1-15,0 0 0 16,22-1 1-16,0 6 0 15,16-5 0-15,5-5 0 16,17-9 0-16,-1-10-4 16,22-5 1-16,-10-14-12 0,26-15 1 15,11-4-2-15,-5-10 0 16</inkml:trace>
          <inkml:trace contextRef="#ctx0" brushRef="#br0" timeOffset="37263.522">10687-338 29 0,'-43'19'14'0,"-11"20"-16"0,43-30 24 0,1 6-21 16,-7 4 1-16,17 0-1 15,-5 5 1-15,5 0-3 16,5 0 1-16,12-5 1 16,4 0 1-16,1 0-2 15,10-4 1-15,0-1 1 16,-5 1 0-16,-10-1 0 16,4 0 1-16,-15 5 1 15,-12 1 1-15,-15 4-1 16,4-5 0-16,-15 5-1 15,0 0 1-15,-11 0-5 16,-1-5 1-16,7 5-8 16,-1-10 1-16,6 1-7 0,10-6 1 15</inkml:trace>
          <inkml:trace contextRef="#ctx0" brushRef="#br0" timeOffset="35987.9963">8606-199 27 0,'-11'19'13'0,"-5"29"-6"0,11-29 16 16,5 15-22-16,-6 0 0 15,6-1 0-15,0-4 0 16,6 0-2-16,10-10 1 15,0-10 0-15,0-4 1 16,6-14-1-16,5-11 0 16,0-4 0-16,0 0 0 15,-11 5 0-15,11 5 1 0,-11 9 0 16,-5 5 0-16,-6 14 1 16,-5 6 0-16,-5-1 0 15,5 10 0-15,0-10-2 16,5 0 1-16,11-5-9 15,1-4 1-15,10-15-4 16,-1-4 0-16</inkml:trace>
        </inkml:traceGroup>
      </inkml:traceGroup>
      <inkml:traceGroup>
        <inkml:annotationXML>
          <emma:emma xmlns:emma="http://www.w3.org/2003/04/emma" version="1.0">
            <emma:interpretation id="{B65E4A37-9ED3-48FC-8CF4-72CAA7C2B0B3}" emma:medium="tactile" emma:mode="ink">
              <msink:context xmlns:msink="http://schemas.microsoft.com/ink/2010/main" type="line" rotatedBoundingBox="24396,10355 30192,10137 30231,11148 24434,11366"/>
            </emma:interpretation>
          </emma:emma>
        </inkml:annotationXML>
        <inkml:traceGroup>
          <inkml:annotationXML>
            <emma:emma xmlns:emma="http://www.w3.org/2003/04/emma" version="1.0">
              <emma:interpretation id="{F6DB425A-86EE-4C12-97DD-E46AF2E078C4}" emma:medium="tactile" emma:mode="ink">
                <msink:context xmlns:msink="http://schemas.microsoft.com/ink/2010/main" type="inkWord" rotatedBoundingBox="24407,10643 26172,10577 26194,11149 24428,11215"/>
              </emma:interpretation>
            </emma:emma>
          </inkml:annotationXML>
          <inkml:trace contextRef="#ctx0" brushRef="#br0" timeOffset="39972.7265">3349 1833 23 0,'-21'-19'11'0,"-1"-19"-8"16,17 18 13-16,-1 1-13 15,1-5 1-15,0 0 1 16,-1-4 1-16,6-1-7 16,0 5 0-16,0 0 5 15,6 0 0-15,4 0-2 16,7 0 1-16,4 0-1 16,1 5 0-16,5 0-1 15,5 9 0-15,6 1-5 16,5 13 0-16,0 6-7 15,11 0 0-15</inkml:trace>
          <inkml:trace contextRef="#ctx0" brushRef="#br0" timeOffset="40311.1402">3824 1756 21 0,'5'-23'10'0,"22"-21"-4"0,-16 20 8 16,5-4-13-16,6-1 0 0,-1 0 1 16,1 0 1-16,-6-4-4 15,-5-1 1-15,0 1 1 16,-11 4 0-16,0-5 0 16,-6 15 1-16,-5 5-1 15,-5 14 0-15,0 10 0 16,-5 9 1-16,-1 14-1 15,6 10 1-15,5 15 0 16,0-1 0-16,6 1 0 16,5-5 1-16,11-10-1 15,10-10 0-15,22-14 0 16,17-9 1-16,20-5-6 16,18-15 1-16,15-19-9 15,-5 1 1-15</inkml:trace>
          <inkml:trace contextRef="#ctx0" brushRef="#br0" timeOffset="39515.3612">2622 1594 19 0,'-6'-15'9'0,"1"10"-3"0,5 5 6 15,0-14-10-15,0 4 0 16,0-4 3-16,0-5 1 15,5-5-7-15,1 0 1 16,4 0 3-16,6 0 1 16,1-5-1-16,-1 10 0 15,11 10-2-15,0 4 0 16,5 10-1-16,6 9 1 16,-6 15-1-16,-5 4 1 15,0 6-1-15,-5 4 1 16,-6 9-1-16,0 1 1 15,-5 0 0-15,-11-5 0 0,0 0 0 16,-11 0 0-16,-11-5-1 16,-10-10 0-16,-6-14-1 15,-5-9 1-15,0-10-2 16,11-10 1-16,5-9-1 16,11-9 0-16,10-6 0 15,12-9 0-15,10 0 1 16,11 0 0-16,10 4 1 15,7 6 0-15,-7 9 0 16,1 9 1-16,5 1-4 16,6 9 1-16,5 5-6 15,0 0 0-15</inkml:trace>
        </inkml:traceGroup>
        <inkml:traceGroup>
          <inkml:annotationXML>
            <emma:emma xmlns:emma="http://www.w3.org/2003/04/emma" version="1.0">
              <emma:interpretation id="{AAD2FBCF-2F4B-4DA4-820E-99244FD4E25D}" emma:medium="tactile" emma:mode="ink">
                <msink:context xmlns:msink="http://schemas.microsoft.com/ink/2010/main" type="inkWord" rotatedBoundingBox="27496,10238 30192,10137 30231,11148 27534,11250"/>
              </emma:interpretation>
            </emma:emma>
          </inkml:annotationXML>
          <inkml:trace contextRef="#ctx0" brushRef="#br0" timeOffset="41541.8417">6751 1737 24 0,'6'10'12'0,"5"-20"0"15,-1 6 9-15,1-16-20 16,5-4 1-16,-5-4-1 16,0-1 1-16,-6-5-3 15,1 1 1-15,-6 4 1 16,-6 0 1-16,-10 10-1 16,-11 10 0-16,-5 9 0 15,-6 9 0-15,-5 15 0 16,5 10 0-16,6 9 0 15,5 14 1-15,5 1 0 16,12-1 0-16,10 1 0 0,16-5 0 16,16-20-1-16,11-9 0 15,17-19-6-15,4-10 0 16,6-24-7-16,11-19 1 16</inkml:trace>
          <inkml:trace contextRef="#ctx0" brushRef="#br0" timeOffset="42262.922">7231 1493 36 0,'16'-34'18'0,"22"-4"-20"15,-22 28 34-15,6-9-32 16,10 5 0-16,6 0-4 0,5 4 1 16,6 5-6-16,10 0 1 15</inkml:trace>
          <inkml:trace contextRef="#ctx0" brushRef="#br0" timeOffset="42067.284">7415 1785 10 0,'-11'10'5'0,"0"4"11"16,11-14-5-16,0 0-9 0,-5 0 1 16,-1 0 1-16,-5 0 1 15,-5 0-5-15,11-5 0 16,-6-4 3-16,-5-10 1 16,0-10-2-16,0-9 0 15,5-10 0-15,0-15 0 16,6-4-1-16,-1 5 1 15,12 0 1-15,4-5 0 16,12 4 0-16,5 6 0 16,5 4-1-16,6 0 1 15,5 10-1-15,0 5 0 0,0 14-4 16,11 19 0-16,-5 15-9 16,-1 4 1-16,-4 15-2 15,-18 0 1-15</inkml:trace>
          <inkml:trace contextRef="#ctx0" brushRef="#br0" timeOffset="42847.9909">7997 1445 46 0,'-6'-19'23'0,"39"0"-23"0,-17 4 41 0,11 10-40 15,16 5 0-15,6 5-9 16,10 0 0-16,0 5-2 15,11-20 0-15</inkml:trace>
          <inkml:trace contextRef="#ctx0" brushRef="#br0" timeOffset="42638.2068">8180 971 22 0,'22'-44'11'0,"-6"54"-3"16,-16-10 9-16,5 0-13 15,-5 14 1-15,-5 6 1 16,-6 8 1-16,-5 11-9 16,0 9 0-16,-6 9 5 15,1 15 1-15,-1 0-2 16,1 5 0-16,10 9-1 16,0-14 1-16,11-15 0 15,5-9 0-15,12-10 1 16,9-14 0-16,12-14-1 15,5-10 0-15,6-5-3 16,-1-9 1-16,-4-1-8 16,-7-4 1-16,-10-5-6 15,-11 5 0-15</inkml:trace>
          <inkml:trace contextRef="#ctx0" brushRef="#br0" timeOffset="41151.689">5722 1752 33 0,'21'-5'16'0,"22"-9"-9"0,-26-6 22 0,9-4-27 16,1-14 1-16,11 0 1 15,11-5 1-15,10-10-6 16,0-5 0-16,1-9 4 15,-12-9 0-15,-10-1-2 16,-11 0 1-16,-6 1-1 16,-4 13 1-16,-12 15-1 15,-5 15 0-15,-11 28-1 16,-10 29 1-16,-12 14-1 16,-10 20 1-16,0 28-1 15,0 15 0-15,11 14 1 16,5 5 0-16,10-10-1 15,17-10 1-15,17-13 0 0,20-20 0 16,12-10-2-16,-1-28 1 16,12-19-7-1,4-20 0-15,12-4-8 0,-6-15 1 16</inkml:trace>
        </inkml:traceGroup>
      </inkml:traceGroup>
    </inkml:traceGroup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5494 1858 25 0,'10'-19'12'0,"-10"14"-13"0,0 5 10 15,0 0-11-15,-5-4 1 16,0 4 2-16,-6 0 1 16,1-5 1-16,-1 0 1 15,0-4 0-15,1-1 1 16,-6-4 1-16,0-5 1 0,0 5-3 16,-5 0 1-16,-5 0-2 15,-6 0 0-15,-5 5 0 16,0-1 0-16,0 1 0 15,-6-1 0-15,1 1 0 16,0-5 0-16,-11 0 0 16,-5 0 0-16,-11-10-1 15,5 5 0-15,-4 0-1 16,-12 1 1-16,-10 4 0 16,6-1 0-16,9 1 0 15,-9-4 0-15,-1-6-1 16,-10 0 0-16,10-4-1 15,1-5 1-15,-6 0-1 16,0 0 1-16,0 15-1 16,5-6 1-16,0 5-1 15,1 10 1-15,-1-5 0 16,6-10 0-16,5 10-1 0,5-9 1 16,-5-6 0-16,5 11 0 15,0-1 0-15,0 5 0 16,6-5 0-16,-1 5 0 15,-10 0 0-15,5-5 1 16,1 0-2-16,-1 5 0 16,0-10 0-16,6 6 1 15,4-1-1-15,1 0 1 16,-5 0-1-16,-1-4 0 0,-5 9 0 16,1-5 1-16,-1 0-1 15,11 5 0-15,-1-5 0 16,6 5 0-16,-5 0 0 15,0 0 0-15,5 0 0 16,0-1 1-16,0 1-1 16,-5 0 1-16,-5 0-1 15,-1 0 0-15,1 0 0 16,-6 4 0-16,11 1 0 16,10 0 0-16,-5-5 0 15,11-1 0-15,-6 1 0 16,0-5 1-16,1 1 0 15,-6-1 0-15,11-5-1 16,-1 1 1-16,-4-1-1 16,-1 1 1-16,0 13-1 15,6 1 0-15,-6 0-1 16,6-10 1-16,5 5 0 16,0 0 0-16,5-5 0 0,6 0 1 15,-1-5-1-15,6 6 1 16,5 3-1-16,0 6 0 15,0 0 0-15,1-1 0 16,4 1-1-16,0 4 1 16,1-4 0-16,-1 4 0 15,6 0 0-15,0-4 1 16,-1 4-1-16,1-4 1 16,0-1-1-16,0 10 1 0,-1-4-1 15,1 4 0-15,0-5 0 16,-6-4 0-16,0 4-1 15,1 0 0-15,-1-4-4 16,1-1 0-16,-1-4-10 16,11 0 0-16,11-24-4 15,-22 1 1-15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747 61 31 0,'-26'-23'15'0,"-1"37"-12"16,17-19 16-16,-6 0-20 16,-11-4 1-16,1-5 0 15,-6 4 1-15,0 6 0 16,1-6 1-16,-6 15 1 15,-1 4 0-15,-4 1 0 16,-5 18 1-16,-1 0 0 16,-10 5 1-16,10 5-1 0,6 4 1 15,-1 5-2-15,12 5 1 16,-1 0-2-16,11 9 1 16,5 0-1-16,5-5 0 15,6 1-2-15,5-6 1 16,5-3 0-16,6-1 0 15,5-5 0-15,10 10 1 16,6-10-1-16,5-4 1 16,0-5-1-16,0-5 1 0,0 0-2 15,0-5 1-15,11 6-1 16,-6-6 1-16,6 5-1 16,-1-4 0-16,1-1 0 15,0-4 0-15,-1 0 1 16,1-5 0-16,-1 0 0 15,1-4 1-15,0-1-1 16,-1-4 1 0,17-15 0-1,-6-4 0-15,-10-4-1 16,5-11 0-16,-11 1 0 16,-5-10 0-16,0-9-1 15,-5-4 1-15,-6-1-1 16,-10-5 1-16,0-4-1 15,-5 0 0-15,-11 5 0 16,-6-1 1-16,1-4-1 16,-6 0 1-16,1 5-1 0,-6 4 1 15,0-5-1-15,0 15 0 16,-5 0 0-16,-5 13 1 16,-6-3-1-16,-11 8 1 15,-15 5-1-15,5 5 1 16,0 5 0-16,-5 4 0 15,-5 5-1-15,-1-5 0 16,1 5-4-16,5 0 0 16,-1 0-11-16,12 5 1 0,-6 14-6 15,-16-14 0-15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53 1816 28 0,'-27'24'14'0,"11"-29"-12"16,11 5 14-16,5 0-17 15,-5-10 1-15,5 10-1 16,0 0 1-16,0-9 0 15,10 0 0-15,1-1 1 0,10 6 0 16,0-1 1-16,11 0 0 16,5 0 2-16,0-13 0 15,11 3 0-15,4 1 0 16,12-9 0-16,5-1 0 16,5-4-1-16,5 5 1 15,1 4-1-15,4 0 0 0,-10-5-1 16,11-4 1-16,5-5 0 15,5-4 0-15,6-6-2 16,5 6 1-16,5-6 0 16,-5 6 0-16,-6 4-1 15,6 9 1-15,0-4-1 16,-6 5 1 0,43-10-1-1,-5 0 0-15,-17 0-1 16,-4 5 1-16,-6 4-1 15,-5 5 1-15,-6 0-1 16,-4 5 1-16,-1 0-1 16,0-5 1-16,-5 1-1 15,5-1 1-15,-10 0-1 16,5 5 1-16,5-5-1 16,0-5 1-16,-5 6-1 15,0-1 0-15,6 0 0 16,-1 0 1-16,-10 0-1 0,-1 5 0 15,6 5 0-15,0-1 0 16,5 1 0-16,1 0 0 16,4-5 0-16,1-1 1 15,-6 1-1-15,-5 0 0 16,0 0 1-16,0 0 1 16,5 0-2-16,0 4 0 15,-5 6 0-15,11-1 0 16,-11 5 1-16,5 0 0 0,-10-5-2 15,-1 1 0-15,6-1 2 16,6-4 0-16,-1-1 0 16,0 1 0-16,-5-1-1 15,5 6 1-15,-5-1 0 16,-5 0 0-16,0 5-1 16,-1 0 0-16,6 5 0 15,0 0 0-15,0-5 0 16,-5 0 0-16,-1 0 0 15,6-10 0-15,-5 1 0 16,-11-5 1-16,0-5-1 16,6 5 1-16,4 0-1 15,6 9 0-15,-5 0 0 16,-6 1 0-16,-5 4 0 16,11-5 0-16,-6-9 0 15,-4 4 0-15,-1 1 0 16,0 0 1-16,5-1-1 0,0 5 0 15,-4 5 0-15,-1-4 0 16,-6-1 0-16,-4-4 0 16,-1-1 0-16,1 1 0 15,-1-1 0-15,-4 1 0 16,-1 4 0-16,-11 5 0 16,6-9 0-16,-5 9 0 15,0-5-1-15,-1 5 1 16,6 0 0-16,-5 0 0 15,-1 0 0-15,1 5 1 0,0 0-1 16,-6-5 0-16,0-5 0 16,1 5 1-16,-6 0-1 15,5-5 0-15,-5 5 0 16,0 0 0-16,0-9 0 16,5 4 0-16,-10 5 0 15,0 0 0-15,0 0 0 16,-6-5 1-16,1-4-1 15,-1 4 1-15,1-4-1 16,-1 4 1-16,0 0-1 16,1-4 0-16,5 4 0 15,-1-4 0-15,1 4 0 16,0 0 0-16,0-4 0 16,-6 4 0-16,1-4 0 15,-1 0 1-15,1-1-1 16,-1 1 1-16,0-1 0 15,11-4 0-15,-5 5-1 0,0-5 1 16,0 4-1-16,-11 1 1 16,5-1-1-16,-4 1 1 15,-1 9-2-15,-5-9 0 16,-11-1-4-16,0 10 1 16,-5 0-9-16,0-9 0 15,11 4-5-15,-6-4 1 16,-5-10-2-16,5-5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08.20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-11 313 31 0,'-11'4'15'0,"33"-47"-15"0,-11 39 15 0,-1-6-17 16,7-4 0-16,4-6 0 16,6 1 0-16,0 0 4 15,5 5 0-15,1-1 0 16,5 1 0-16,5 4 2 15,5 1 1-15,12-1-1 16,10 5 1-16,10 1-1 16,12 4 0-16,11-5-1 15,-1 0 0-15,17 0 0 16,5-4 0-16,5 4 0 16,6-5 0-16,16 1 0 15,-6-1 1-15,6 0-2 16,6 6 0-16,4-6-1 15,7 10 1-15,-7 0-1 16,6 0 0-16,1-5-1 16,4 1 0-16,-5-1 0 15,-5-5 1-15,0 10 0 0,-1 0 0 16,1 0 0-16,0 5 0 16,-11 0-1-16,5 0 1 15,-5-1-1-15,0 1 1 16,0 0-1-16,0-5 0 15,-5 0 0-15,5 0 0 16,0-5 0-16,5 5 1 0,-5 0-1 16,-6 5 0-16,1 0 0 15,5-1 1-15,-11 1-1 16,0 0 0-16,-5 0 0 16,0 0 0-16,-11-1 0 15,5-4 0-15,-5 5 0 16,0-5 0-16,0 0 0 15,-5 0 0-15,0 0 0 16,-1 0 0-16,-5 5 0 16,1-5 1-16,-1 0-1 15,0 0 0-15,0 0 0 16,-5 0 0-16,0 0 0 16,-11 0 0-16,-11-5 0 15,6 5 1-15,-6-5-1 16,0 5 1-16,6 0-1 15,-6 0 1-15,6-4-1 16,-6 8 1-16,-5-4-1 16,-5 10 1-16,-12 0-1 15,-4-1 0-15,-6 1-1 0,-6-5 1 16,-10-1-5-16,-11 1 0 16,-6 0-5-16,1 0 0 15,5 0-2-15,5-5 0 16,11 0-2-16,1 4 0 15,4-4 2-15,-5 15 1 16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1:38.9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EB4B9D-E040-419C-893A-42758EADFE5B}" emma:medium="tactile" emma:mode="ink">
          <msink:context xmlns:msink="http://schemas.microsoft.com/ink/2010/main" type="writingRegion" rotatedBoundingBox="21687,4090 32874,4092 32873,5377 21686,5376"/>
        </emma:interpretation>
      </emma:emma>
    </inkml:annotationXML>
    <inkml:traceGroup>
      <inkml:annotationXML>
        <emma:emma xmlns:emma="http://www.w3.org/2003/04/emma" version="1.0">
          <emma:interpretation id="{2E44FC85-CE4B-4B16-93AC-217721464DF1}" emma:medium="tactile" emma:mode="ink">
            <msink:context xmlns:msink="http://schemas.microsoft.com/ink/2010/main" type="paragraph" rotatedBoundingBox="21687,4090 32874,4092 32873,5377 21686,5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87B6D7-0432-4473-9661-70D0AE556635}" emma:medium="tactile" emma:mode="ink">
              <msink:context xmlns:msink="http://schemas.microsoft.com/ink/2010/main" type="line" rotatedBoundingBox="21687,4090 32874,4092 32873,5377 21686,5376"/>
            </emma:interpretation>
          </emma:emma>
        </inkml:annotationXML>
        <inkml:traceGroup>
          <inkml:annotationXML>
            <emma:emma xmlns:emma="http://www.w3.org/2003/04/emma" version="1.0">
              <emma:interpretation id="{E5BCAF5D-5574-4910-A56A-E921A7EFB2AC}" emma:medium="tactile" emma:mode="ink">
                <msink:context xmlns:msink="http://schemas.microsoft.com/ink/2010/main" type="inkWord" rotatedBoundingBox="21687,4881 22636,4882 22635,5059 21687,5059"/>
              </emma:interpretation>
            </emma:emma>
          </inkml:annotationXML>
          <inkml:trace contextRef="#ctx0" brushRef="#br0">-2 166 10 0,'-10'4'5'0,"20"-23"-6"0,-10 19 6 16,6-9-5-16,5-1 1 15,-6 0 4-15,0 1 1 16,1 4-5-16,-6 5 1 16,11 5 5-16,5 0 0 15,11-1 1-15,16 1 1 16,22-10-3-16,15-9 1 16,1-10-3-16,11-5 1 15,5 5-4-15,0 10 0 16,-11 0-6-16,-10 4 0 0,-6 20-7 15,-5-1 1-15</inkml:trace>
        </inkml:traceGroup>
        <inkml:traceGroup>
          <inkml:annotationXML>
            <emma:emma xmlns:emma="http://www.w3.org/2003/04/emma" version="1.0">
              <emma:interpretation id="{9FCEB0E7-3113-4A2C-987E-95ECA6766A61}" emma:medium="tactile" emma:mode="ink">
                <msink:context xmlns:msink="http://schemas.microsoft.com/ink/2010/main" type="inkWord" rotatedBoundingBox="23137,4307 26410,4308 26409,5228 23136,5227"/>
              </emma:interpretation>
            </emma:emma>
          </inkml:annotationXML>
          <inkml:trace contextRef="#ctx0" brushRef="#br0" timeOffset="13378.81">3541-519 35 0,'-22'-24'17'0,"-5"0"-19"0,22 15 28 0,-1 9-26 16,1-5 1-16,5 5 1 15,0 9 0-15,0 11-3 16,0 23 1-16,0 0 1 16,0 19 0-16,0 10-1 15,-5 29 1-15,-1-10-1 16,1 0 1-16,-1-19-1 15,1-10 0-15,0-19 1 16,-1-14 1-16,6-10-1 16,0-14 0-16,6-15 0 15,4-14 1-15,1-9-1 16,11-1 0-16,-1-4-1 16,1 0 0-16,-1-1 0 15,17 6 0-15,0 9-1 16,0 5 1-16,-1 9-1 15,-4 15 1-15,-6 4 1 0,-6 6 0 16,-5 9 1-16,-10 9 1 16,-6 6 1-16,-16 4 0 15,-11 5 1-15,-11-5 0 16,-5-5-1-16,0 0 1 16,0-9-2-16,5-10 1 15,11 1-7-15,5-11 1 16,12 1-8-16,4-10 1 15,12-10-8-15,-1 5 1 16</inkml:trace>
          <inkml:trace contextRef="#ctx0" brushRef="#br0" timeOffset="13768.2611">3940 219 26 0,'16'-5'13'0,"22"-62"-8"16,-22 43 13-16,5-4-17 16,6-6 1-16,0-4 0 15,0-1 0-15,-11-4-2 16,-5 5 1-16,-11 0 1 15,-5 14 0-15,-11 9 0 16,-11 15 0-16,0 10 0 16,-6 28 0-16,6 1-1 0,6 18 0 15,-6 1 1-15,0-1 1 16,11 1 1-16,5-11 0 16,5 6 0-16,6-14 0 15,11-11-1-15,11-4 1 16,10-19-5-16,11-10 1 15,6-14-9-15,-1 5 0 16,-4-5-6-16,-7-5 1 16</inkml:trace>
          <inkml:trace contextRef="#ctx0" brushRef="#br0" timeOffset="14083.5372">4393 243 40 0,'-11'-14'20'0,"5"-15"-22"16,12 10 33-16,-1-10-30 15,1-9 1-15,-1 4 3 16,0 5 1-16,1-4-6 15,-1 4 0-15,0 5 4 0,1 0 0 16,-1 5-1-16,6 5 1 16,11 4-2-1,5 10 0-15,5 0-3 0,0 0 1 16,6 0-13-16,5 0 1 16,-5-9-4-16,0-6 1 15</inkml:trace>
          <inkml:trace contextRef="#ctx0" brushRef="#br0" timeOffset="2237.8594">1508 151 25 0,'-11'5'12'0,"0"-5"-7"15,6 0 13-15,0 0-16 16,-1-10 1-16,1 6 2 16,0-16 0-16,-1 6-6 15,1-15 0-15,-1-4 4 16,1-1 0-16,5 1-1 15,5-1 0-15,6 1-1 16,0 4 0-16,5 5 0 0,11 9 0 16,5 15 0-16,6 10 1 15,5 9-1-15,0 0 1 16,1 5-1-16,-12 10 0 16,-5-1 1-16,-11 6 0 15,0 4-4-15,-10 5 1 16,-6 9-11-16,0 6 0 15</inkml:trace>
          <inkml:trace contextRef="#ctx0" brushRef="#br0" timeOffset="6203.9299">2187-151 17 0,'-5'-9'8'0,"10"9"6"0,-5 0 2 15,0 0-13 1,-5 4 0-16,0 11 2 0,-6 4 1 15,0 10-8-15,0 9 1 16,0 10 4-16,6 0 0 16,5 5-1-16,0 4 0 15,11-14-1-15,5-4 1 16,0-11 0-16,6-8 1 16,-1-16 0-16,6-8 0 15,0-11 0-15,0 1 1 0,0-15-1 16,-5-5 1-16,-6 1-2 15,0-10 0-15,-5 9-1 16,0 1 0-16,-6-1 0 16,0 5 0-16,-5 1-2 15,0 4 0-15,0 0-4 16,0 5 0-16,6 4-10 16,5 1 1-16</inkml:trace>
          <inkml:trace contextRef="#ctx0" brushRef="#br0" timeOffset="12716.8357">2689 253 27 0,'0'0'13'0,"0"-19"-13"0,0 19 21 16,0 0-19-16,0-10 0 15,0 0 0-15,0-4 1 0,5-5-4 16,1 5 0-16,-1-10 2 16,0 0 1-16,1-5-2 15,-1 0 1-15,1 5-1 16,-1 0 1-16,0 5-1 16,1 5 1-16,-1-1-1 15,6 6 1-15,0-1-1 16,5 0 0-16,0 1 0 15,0 4 0-15,0 5-1 16,1 5 1-16,-12 4 0 16,6 6 0-16,0 14-1 15,-6 4 1-15,0 5 0 16,1 6 0-16,-1-11 0 16,-5-4 0-16,0 0 0 15,5-1 1-15,-5-8-1 16,0-6 0-16,0 0 0 0,0-4 0 15,0-5 0-15,-5 4 0 16,5-9-1-16,5-4 1 16,1-1-1-16,5-10 1 15,-1-13-1-15,7-1 1 16,-7-9-1-16,12-1 1 16,-6-4-1-16,0 9 1 15,0 1 0-15,-5 4 1 16,5 5-1-16,1 5 1 15,-1 5 0-15,0 9 0 16,0 10 1-16,-5-1 0 0,0 20 0 16,-6 15 0-16,0 4 0 15,-5 0 0-15,0 0-1 16,6-9 1-16,-1-6-7 16,6-8 0-16,5-11-6 15,11-9 0-15</inkml:trace>
        </inkml:traceGroup>
        <inkml:traceGroup>
          <inkml:annotationXML>
            <emma:emma xmlns:emma="http://www.w3.org/2003/04/emma" version="1.0">
              <emma:interpretation id="{92F4CBC4-9AE5-45FC-BC11-6F93C1760C1E}" emma:medium="tactile" emma:mode="ink">
                <msink:context xmlns:msink="http://schemas.microsoft.com/ink/2010/main" type="inkWord" rotatedBoundingBox="27213,4355 28178,4356 28177,5194 27212,5193"/>
              </emma:interpretation>
            </emma:emma>
          </inkml:annotationXML>
          <inkml:trace contextRef="#ctx0" brushRef="#br0" timeOffset="14803.4557">5616 66 29 0,'-16'-24'14'0,"5"10"-7"0,11 4 20 0,6-4-25 15,-6-1 0-15,11 1 1 16,5-1 1-16,11 1-5 15,0 4 0-15,5 6 2 16,0 4 1-16,1 9-1 16,-6 20 0-16,-6 9-1 15,-15 10 1-15,-12-5-1 16,-10 10 1-16,-5-15 2 16,-12 1 0-16,1-6 2 15,-6-4 0-15,0-19 2 16,-10-6 0-16,15-4-1 15,7-9 0-15,9-10-4 16,12-10 0-16,10-5-8 16,6-4 1-16,11-5-12 15,10 5 0-15,17 4-1 0,-1 1 0 16</inkml:trace>
          <inkml:trace contextRef="#ctx0" brushRef="#br0" timeOffset="15389.5168">6005-40 53 0,'16'5'26'0,"21"-19"-31"0,-20 9 45 0,10 0-40 16,16-4 0-16,11-6-22 15,5-4 0-15,11-5 19 16,6-24 0-16</inkml:trace>
          <inkml:trace contextRef="#ctx0" brushRef="#br0" timeOffset="15194.4328">6069 200 46 0,'-21'-24'23'0,"5"-53"-28"0,16 53 46 0,0-4-41 16,5-15 1-16,0-10-1 15,6 0 1-15,0-9-2 16,0-5 1-16,-1 9 0 15,7 6 1-15,10 4-1 16,0 9 0-16,10-4 0 16,6 19 1-16,1 0-1 15,-7 10 1-15,6 14-7 0,1 5 0 16,-7 14-8-16,1 5 1 16</inkml:trace>
        </inkml:traceGroup>
        <inkml:traceGroup>
          <inkml:annotationXML>
            <emma:emma xmlns:emma="http://www.w3.org/2003/04/emma" version="1.0">
              <emma:interpretation id="{FEB75110-2433-4D65-8AC8-5BD73BE3A6A2}" emma:medium="tactile" emma:mode="ink">
                <msink:context xmlns:msink="http://schemas.microsoft.com/ink/2010/main" type="inkWord" rotatedBoundingBox="29035,4091 32480,4092 32479,5377 29035,5377"/>
              </emma:interpretation>
            </emma:emma>
          </inkml:annotationXML>
          <inkml:trace contextRef="#ctx0" brushRef="#br0" timeOffset="16410.8998">8102-116 25 0,'0'-5'12'0,"-16"29"-2"16,10-19 14-16,-4 9-21 15,-7 24 0-15,-4 1 1 16,-6 9 1-16,0 0-5 16,5-5 1-16,12 0 4 15,4-5 1-15,6-9-1 16,11-15 0-16,10-9-1 0,6 5 1 16,0-10-2-16,-5-10 1 15,0-4-2-15,-6-5 0 16,0-5-2-16,-5-5 0 15,-1 0-6-15,-4-4 1 16,5-6-10-16,-6 1 1 16,17 0-3-16,-1 4 1 15</inkml:trace>
          <inkml:trace contextRef="#ctx0" brushRef="#br0" timeOffset="16936.0075">8619-787 19 0,'6'-5'9'0,"10"0"-3"16,-11 15 12-16,-5 9-16 15,0 5 0-15,-5 14 4 16,0 10 1-16,-6 15-8 15,0 4 1-15,-16 19 3 16,6 10 1-16,-6 9-2 16,5-9 0-16,-5 0-3 15,5-19 1-15,1-15-1 16,5-14 1-16,0-15-1 16,5-14 1-16,5-9 0 15,6-10 0-15,6-19 1 16,10-5 0-16,0 0 0 0,6 0 0 15,-1-5 0-15,17 5 0 16,-11 0 0-16,0 10 0 16,11 4 0-16,-11 6 0 15,0 13 1-15,5-4 1 16,-10 9 1-16,-6 10 0 16,-11 0 0-16,-10 10 0 15,-6 4-1-15,-5-9 1 16,-11 4-2-16,-6-4 1 0,-4-5-3 15,-6-5 0-15,-11-4-3 16,0-11 1-16,0-4-4 16,5 0 0-16,6 0-7 15,27 0 0-15,11-19-2 16,15-9 1-16</inkml:trace>
          <inkml:trace contextRef="#ctx0" brushRef="#br0" timeOffset="16052.3285">7795-140 25 0,'-22'5'12'0,"-32"9"-2"16,33-4 13-16,-6-1-20 16,-17 6 0-16,7 13 1 15,-6 15 1-15,5-4-7 16,5 4 1-16,7-5 3 15,9 1 1-15,12-6-2 16,10-4 0-16,17-10-1 16,10-5 1-16,11 1-1 15,1-10 1-15,-7 4 0 16,-4-4 0-16,-6 0 2 16,-11 4 0-16,-5 1 1 15,-11-1 0-15,-11 6 0 0,-11 9 0 16,-16-5 0-16,-10 5 0 15,-1 0-4-15,1-5 1 16,5-5-4-16,5 1 0 16,11-1-7-16,0-4 1 15,16-5-7-15,11-5 0 16</inkml:trace>
          <inkml:trace contextRef="#ctx0" brushRef="#br0" timeOffset="17731.9189">9024-135 30 0,'-27'19'15'0,"27"-19"-1"0,0 0 17 0,11 0-26 16,5 0 1-16,11-5 0 15,11 0 1-15,10-9-10 16,11-1 1-16,1 1 4 16,4 0 0-16,6 4-9 15,6-4 1-15,-11 4-9 16,10 1 1-16</inkml:trace>
          <inkml:trace contextRef="#ctx0" brushRef="#br0" timeOffset="17536.25">9423-471 19 0,'0'-19'9'0,"11"-5"-2"16,-6 14 13-16,-5-4-17 15,22 4 1-15,-12-4 3 16,1 4 1-16,0 6-10 15,-6-6 1-15,-5 10 6 16,-11 14 1-16,-5 15-1 16,-21 24 0-16,-7 4-2 15,-15 25 1-15,0 14-1 16,16 9 1-16,-6 5-1 16,22-14 0-16,6-19-2 15,10-15 1-15,16-9 0 0,17-19 0 16,10-20-1-16,11-9 1 15,0-15-5-15,1-4 0 16,-7-10-4-16,6-5 0 16,-10-9-9-16,5-5 1 15</inkml:trace>
          <inkml:trace contextRef="#ctx0" brushRef="#br0" timeOffset="18172.6904">9709-107 27 0,'10'-28'13'0,"-4"-6"-5"0,-1 29 13 31,6 0-18-31,0 5 0 16,5 10 1-16,0 4 0 15,-11 6-6-15,12 13 1 16,-7 10 3-16,1 10 1 15,-5 0-1-15,-6-5 0 0,0 0 1 16,-11-10 0-16,-5 0 0 16,-17-9 0-16,1-10 0 15,-11-4 1-15,10-6-2 16,-10-4 1-16,11-10-3 16,16-9 0-16,0-1-1 15,10 1 1-15,12-10-1 16,4 0 0-16,12-5 0 15,5 1 0-15,11-6-2 16,-11 5 1-16,10 0-3 16,-4 6 1-16,4 3-9 15,7 6 0-15</inkml:trace>
          <inkml:trace contextRef="#ctx0" brushRef="#br0" timeOffset="18587.3551">10318-198 30 0,'-16'5'15'0,"-22"9"-7"0,27-9 17 16,-5 5-23-16,-11 4 1 15,0 1 0-15,11 9 1 16,-11 4-5-16,11-9 0 16,0 5 2-16,16 0 1 0,0 5-2 15,10-5 1-15,6-10-1 16,6 6 0-16,0-6 0 16,-1 0 0-16,-5 1 1 15,11-1 0-15,-11-4 1 16,-5 4 0-16,-11 5 2 15,-5 0 0-15,-11 1 1 16,-17 4 0-16,-4 0 0 16,-7 0 0-16,-4-1-3 15,5 6 0-15,5-14-4 16,6-1 0-16,10-4-6 16,11-6 0-16,11 1-9 15,17-5 1-15</inkml:trace>
          <inkml:trace contextRef="#ctx0" brushRef="#br0" timeOffset="19038.069">10598-78 30 0,'-11'19'15'0,"-16"63"-8"0,17-63 16 15,-7 14-21-15,-4 1 1 16,-1 0 0-16,6-1 1 15,0-9-5-15,0 5 1 16,16-15 4-16,-6 1 0 16,6-6-1-16,0-9 0 0,17-9 0 15,4-1 0-15,1-14-2 16,5-14 1-16,0-5-2 16,0 4 0-16,5 1-1 15,0 4 1-15,1 6-1 16,-6 4 1-16,5 4-2 15,-11 6 0-15,-4 0-1 16,-7 4 1-16,-10 10-1 16,-5 0 1-16,-6 5-1 15,-5 4 0-15,-5 1 2 16,-6 14 0-16,16-5 0 16,0 15 1-16,0-1 3 15,0 6 0-15,6-6 1 16,-6-4 0-16,11 0 0 15,11-5 0-15,-6-5-4 16,6 0 1-16,0-9-12 0,5-1 0 16,6-9-4-16,-6-14 1 15</inkml:trace>
        </inkml:traceGroup>
        <inkml:traceGroup>
          <inkml:annotationXML>
            <emma:emma xmlns:emma="http://www.w3.org/2003/04/emma" version="1.0">
              <emma:interpretation id="{34D86015-100A-45E1-BDBA-81A710F32A42}" emma:medium="tactile" emma:mode="ink">
                <msink:context xmlns:msink="http://schemas.microsoft.com/ink/2010/main" type="inkWord" rotatedBoundingBox="32507,4796 32874,4797 32873,5247 32506,5246"/>
              </emma:interpretation>
            </emma:emma>
          </inkml:annotationXML>
          <inkml:trace contextRef="#ctx0" brushRef="#br0" timeOffset="19623.269">11159-54 12 0,'11'-5'6'0,"-6"-4"9"16,-5 9 3-16,0 0-13 15,0-10 1-15,0 1 3 16,0 9 1-16,0-5-12 15,0 5 0-15,0 0 9 16,-16 9 1-16,-6-4-3 0,-5 5 0 16,0 4-2-16,6 0 1 15,-6 1-1-15,16-1 0 16,0 10-2-16,6 0 1 16,5 5-1-16,0-5 0 15,16 0-1-15,-5 0 0 16,5-10 1-16,0 5 0 15,0-9 1-15,-5 4 0 16,-5 5 2-16,-6-9 0 16,-6 4 1-16,-10-4 0 15,-11 4-1-15,0 1 1 0,-21-6-2 16,15 6 1-16,-10-1-4 16,11-9 0-16,10 9-7 15,1-4 0-15,4-5-10 16,17 4 1-16,11-23-4 15,5-10 0-15</inkml:trace>
        </inkml:traceGroup>
      </inkml:traceGroup>
    </inkml:traceGroup>
  </inkml:traceGroup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2:17.32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7AED3A-803E-4FB4-B3AF-F802907D6232}" emma:medium="tactile" emma:mode="ink">
          <msink:context xmlns:msink="http://schemas.microsoft.com/ink/2010/main" type="writingRegion" rotatedBoundingBox="19631,5603 32585,6018 32532,7655 19578,7240"/>
        </emma:interpretation>
      </emma:emma>
    </inkml:annotationXML>
    <inkml:traceGroup>
      <inkml:annotationXML>
        <emma:emma xmlns:emma="http://www.w3.org/2003/04/emma" version="1.0">
          <emma:interpretation id="{40F4423A-A737-42DB-80D7-78115D9ED897}" emma:medium="tactile" emma:mode="ink">
            <msink:context xmlns:msink="http://schemas.microsoft.com/ink/2010/main" type="paragraph" rotatedBoundingBox="19631,5603 32585,6018 32532,7655 19578,7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2AEFC3-C0CF-4534-B9E4-337EB8920039}" emma:medium="tactile" emma:mode="ink">
              <msink:context xmlns:msink="http://schemas.microsoft.com/ink/2010/main" type="line" rotatedBoundingBox="19631,5603 32585,6018 32532,7655 19578,7240"/>
            </emma:interpretation>
          </emma:emma>
        </inkml:annotationXML>
        <inkml:traceGroup>
          <inkml:annotationXML>
            <emma:emma xmlns:emma="http://www.w3.org/2003/04/emma" version="1.0">
              <emma:interpretation id="{172AA2A6-1BFB-4303-A90D-3E6E2E1F7A08}" emma:medium="tactile" emma:mode="ink">
                <msink:context xmlns:msink="http://schemas.microsoft.com/ink/2010/main" type="inkWord" rotatedBoundingBox="19611,6208 20259,6229 20256,6297 19609,6276"/>
              </emma:interpretation>
            </emma:emma>
          </inkml:annotationXML>
          <inkml:trace contextRef="#ctx0" brushRef="#br0">14 4 40 0,'-11'24'20'0,"6"-24"-14"16,10 0 21-16,6 0-23 15,0-10 1-15,5 0 1 16,0 15 1-16,0-5-9 16,6 0 1-16,5 5 6 15,11 0 0-15,5-10-1 16,0 15 0-16,0-6 0 0,6 1 0 16,-6 0-1-16,5 0 0 15,-5 0-1-15,-5-1 1 16,0 1-3-16,-11-5 1 15,0 0 0-15,-6 0 0 16,-4 0 0-16,-12 0 0 16,-5 0 0-16,-5 0 0 15,-12 0 0-15,-10-5 0 16,-16 15 0-16,-11-5 0 16,-5-5-4-16,0 5 0 15,5-1-7-15,11-4 1 0,21 0-9 16,22 0 1-16,11-14-3 15,5-5 1-15</inkml:trace>
        </inkml:traceGroup>
        <inkml:traceGroup>
          <inkml:annotationXML>
            <emma:emma xmlns:emma="http://www.w3.org/2003/04/emma" version="1.0">
              <emma:interpretation id="{D4F10F66-35A5-46CA-BBAD-0BE2C05376F8}" emma:medium="tactile" emma:mode="ink">
                <msink:context xmlns:msink="http://schemas.microsoft.com/ink/2010/main" type="inkWord" rotatedBoundingBox="20789,5698 24573,5819 24544,6737 20760,6616"/>
              </emma:interpretation>
            </emma:emma>
          </inkml:annotationXML>
          <inkml:trace contextRef="#ctx0" brushRef="#br0" timeOffset="2207.6053">1977-1 43 0,'-17'38'21'0,"28"-19"-14"0,0-14 39 16,11-5-43-16,10 5 0 16,11-5 1-16,6 0 0 15,15-10-8-15,6 1 1 16,6-1-6-16,-6 1 1 16,-5 9-8-16,-6 4 0 15</inkml:trace>
          <inkml:trace contextRef="#ctx0" brushRef="#br0" timeOffset="1997.7617">2289-419 27 0,'-5'-10'13'0,"5"15"0"0,0 5 15 16,-5-1-27-16,-6 20 0 0,0 9 0 16,-5 15 0-16,0 15-2 15,-11 8 1-15,5 20 0 16,1-14 1-16,10 0-2 16,5-10 0-16,12-10-1 15,5-18 0-15,10-16-3 16,6-18 0-16,11-10-6 15,5-5 1-15</inkml:trace>
          <inkml:trace contextRef="#ctx0" brushRef="#br0" timeOffset="2342.2425">2678 8 40 0,'-11'34'20'0,"0"19"-16"0,6-34 30 16,5 24-40 0,0-9 1-16,5-5-19 15,11 4 0-15</inkml:trace>
          <inkml:trace contextRef="#ctx0" brushRef="#br0" timeOffset="2522.6891">2920-241 67 0,'-32'-49'33'0,"16"30"-31"16,10 14 62-16,6 5-65 15,0 0 0-15,0 0-2 16,11 0 1-16,0 0-3 15,5 10 0-15,6 9-13 16,-1 10 1-16,-5 14-3 0,-5-4 1 16</inkml:trace>
          <inkml:trace contextRef="#ctx0" brushRef="#br0" timeOffset="2974.3219">3168 109 60 0,'-16'5'30'0,"27"24"-28"0,0-24 55 15,5 4-57-15,11 1 1 16,5-1-4-16,11-4 0 16,-5-10-6-16,0 1 0 15,16-1-10-15,-1 5 1 16</inkml:trace>
          <inkml:trace contextRef="#ctx0" brushRef="#br0" timeOffset="2871.4643">3448-405 48 0,'11'-24'24'0,"-22"24"-26"0,6-5 43 0,-6 15-40 16,1 14 0-16,-12 19-1 15,-5 5 1-15,-11 24-2 16,1 5 1-16,-1 14 0 16,5-4 1-16,6-10 0 15,6 0 0-15,10-5 0 16,6-10 1-16,16-19-1 15,10-9 1-15,11-15-3 16,6-14 0-16,5-19-8 16,-10-10 0-16,-1 4-7 15,6 1 1-15</inkml:trace>
          <inkml:trace contextRef="#ctx0" brushRef="#br0" timeOffset="3123.167">3740 59 58 0,'-11'24'29'0,"-11"29"-30"0,17-29 48 0,-1 10-48 15,1-5 1-15,0 0-14 16,5-1 0-16,16 6 5 15,-5-10 0-15</inkml:trace>
          <inkml:trace contextRef="#ctx0" brushRef="#br0" timeOffset="3288.7116">3891-157 57 0,'-17'-33'28'0,"17"-1"-15"16,0 34 46-16,0-5-61 15,0 5 1-15,11 5-14 16,0-10 1-16,11 10 4 16,-1 5 1-16,1-15-11 0,5 5 1 15</inkml:trace>
          <inkml:trace contextRef="#ctx0" brushRef="#br0" timeOffset="1020.8284">1179 104 22 0,'-6'0'11'0,"12"15"-8"0,-6-15 15 0,5 0-17 16,6 0 1-16,5-5 4 16,6-5 0-16,5 1-6 15,5 4 1-15,-5-5 4 16,0 1 0-16,-6-6-1 16,1-4 1-16,-6 0-2 15,-5-5 1-15,-6-5-2 16,-5 0 0-16,-11-4-1 15,1 4 1-15,-6 10-2 16,-6 4 0-16,-5 10-2 16,-5 10 1-16,-1 19-1 15,1 15 0-15,5 4 0 16,0 5 1-16,11 5 2 16,5 4 0-16,11-9 1 15,11-4 1-15,5-6-1 16,0 1 1-16,6-1-2 0,-1-4 1 15,1 4-7-15,5-14 1 16,5-14-10-16,11-10 1 16</inkml:trace>
          <inkml:trace contextRef="#ctx0" brushRef="#br0" timeOffset="1757.0839">1691-1 20 0,'-6'-10'10'0,"1"-9"2"0,5 19 3 16,-5-10-11-16,5 10 0 15,0-9 1-15,-6 9 1 16,1 9-8-16,0 1 0 15,-6 14 4-15,-5 0 1 0,5 14-3 16,0 15 1-16,6 0-1 16,-1-10 0-16,12 5-1 15,4-4 1-15,7-16 1 16,4-13 0-16,1-15 0 16,-1-5 0-16,1-9 0 15,-6-15 0-15,0-10 0 16,0 6 1-16,1-1-2 15,-1-4 1-15,-6-1-1 16,1 10 1-16,0 5-1 16,-11 10 1-16,0 14-1 15,-5 10 1-15,-1 9 0 16,1 14 0-16,-1 11-1 16,1-6 0-16,5 5 0 15,0-9 0-15,5-5 0 16,6-5 0-16,11-15-5 0,5-9 1 15,11 0-8-15,5-9 1 16</inkml:trace>
          <inkml:trace contextRef="#ctx0" brushRef="#br0" timeOffset="3953.3646">4306 121 30 0,'-11'14'15'0,"-21"24"-9"16,26-33 23-16,1 5-26 16,-1-6 0-16,1 1 5 15,5 0 1-15,0 0-9 16,5 0 0-16,6-1 6 0,0 1 0 16,0 0-1-16,5-5 0 15,6-5-3-15,-1-9 0 16,6-5-3-16,-5-1 1 15,-1 1-2-15,-10 0 0 16,-11 5-1-16,-5-10 1 16,-6 14-3-16,-5-4 1 15,-1 14 0-15,-10 5 1 16,-10-1 0-16,-6 11 0 0,-1 9 1 16,1 9 1-16,6 6 3 15,10-1 1-15,5 5 1 16,6 0 1-16,16 0 0 15,16-4 1-15,11-15-1 16,5-5 0-16,1-10-3 16,-1-4 1-16,0-10-7 15,6-4 0-15,0-6-9 16,5 11 0-16,0 8-4 16,-5 1 0-16</inkml:trace>
          <inkml:trace contextRef="#ctx0" brushRef="#br0" timeOffset="4398.9086">4861 87 35 0,'-5'-10'17'0,"15"15"-14"0,-10-10 27 16,-5 5-29-16,0 5 0 16,-6-10 0-16,0 5 0 15,-5 0-2-15,0 5 1 16,0 0 0-16,-1 9 1 0,7 1-1 16,-1 4 0-16,11 5-1 15,0-5 1-15,11 5 0 16,-1 0 0-16,7-5-1 15,4-5 1-15,1 1 0 16,5-6 1-16,-6 6 0 16,1-6 1-16,-6 6 1 15,-5-6 1-15,0 11 2 16,-17-1 0-16,-10 0 1 16,-6-5 0-16,-10 5-1 15,-6-4 0-15,-5-6-5 16,-5 6 0-16,10-6-8 15,6-4 1-15,5 5-10 16,21-1 0-16,6-9-2 16,11-4 0-16</inkml:trace>
        </inkml:traceGroup>
        <inkml:traceGroup>
          <inkml:annotationXML>
            <emma:emma xmlns:emma="http://www.w3.org/2003/04/emma" version="1.0">
              <emma:interpretation id="{362A40A7-5745-402E-B711-84CE38EF1236}" emma:medium="tactile" emma:mode="ink">
                <msink:context xmlns:msink="http://schemas.microsoft.com/ink/2010/main" type="inkWord" rotatedBoundingBox="25903,6125 27274,6169 27232,7485 25861,7441"/>
              </emma:interpretation>
            </emma:emma>
          </inkml:annotationXML>
          <inkml:trace contextRef="#ctx0" brushRef="#br0" timeOffset="5840.9769">6877 327 36 0,'0'4'18'0,"11"16"-16"16,-5-25 34-16,4 0-32 16,7 0 0-16,-1 0 3 15,16-4 0-15,-5-10-9 16,5-10 1-16,1-9 5 16,-1 9 0-16,-5-14-3 0,0 0 1 15,-5-1-2-15,-6 11 1 16,-11-1-3-1,-5 10 1-15,-11 5-2 0,-5 10 1 16,-11-1 0-16,-5 24 0 16,0 6 0-16,-1-1 0 15,1 14 1-15,5 6 1 16,5 9 1-16,1-5 0 16,10-5 0-16,6 0 1 15,5-4 1-15,10-5 0 16,12-10 1-16,0 0 1 0,4-14 0 15,1 0 0-15,0 4-1 16,0-9 0-16,0 10-1 16,-5-10 0-16,-6 0-4 15,0-5 0-15,-5 0-9 16,-6-4 1-16,6-1-8 16,-5 0 1-16,-6-4-3 15,0 4 0-15</inkml:trace>
          <inkml:trace contextRef="#ctx0" brushRef="#br0" timeOffset="6200.6859">7487 379 45 0,'-6'-9'22'0,"-21"-1"-16"0,22 1 44 16,0-1-47-16,-6-4 0 15,5-10 3-15,1-5 0 16,10 0-7-16,-10-4 1 0,16 4 5 15,-11 5 0-15,11 9-2 16,-1 1 0-16,7 5-2 16,-1-1 1-16,5 5-6 15,1-4 1-15,5-1-12 16,-6-4 1-16,17-1-6 16,5 1 0-16</inkml:trace>
          <inkml:trace contextRef="#ctx0" brushRef="#br0" timeOffset="5092.442">6446 101 34 0,'6'0'17'0,"-6"15"-14"0,0-1 31 16,-6 15-30-16,-5 9 1 0,1 29 1 15,-1 15 0-15,0 9-8 16,-5 19 0-16,0-14 5 15,0 0 1-15,-1 4-3 16,1-18 0-16,5 4-3 16,1-14 1-16,-1-10-5 15,5-14 1-15,1-14-4 16,0-20 0-16,-1-14-3 16,1-14 0-16,-1-20 0 15,1-23 0-15</inkml:trace>
          <inkml:trace contextRef="#ctx0" brushRef="#br0" timeOffset="5330.0636">6408 379 29 0,'49'-139'14'0,"16"24"-10"16,-38 91 29-16,5-4-28 15,0-1 0-15,1 10 4 16,4 4 1-16,-4 20-12 0,-12 9 0 16,1 1 8-16,-6 9 1 15,-11 9-3-15,-10 6 1 16,-11-1-2-16,-11-4 0 15,-11 4-1-15,-5-9 1 16,0-1-4-16,0-4 0 16,5-14-7-16,6 0 1 15,10-6-9-15,11 6 0 16,1-5-2-16,4-10 0 16</inkml:trace>
        </inkml:traceGroup>
        <inkml:traceGroup>
          <inkml:annotationXML>
            <emma:emma xmlns:emma="http://www.w3.org/2003/04/emma" version="1.0">
              <emma:interpretation id="{D470FEDD-94BF-4706-AE12-D1157A91EB81}" emma:medium="tactile" emma:mode="ink">
                <msink:context xmlns:msink="http://schemas.microsoft.com/ink/2010/main" type="inkWord" rotatedBoundingBox="28828,5897 31621,5987 31588,6991 28796,6902"/>
              </emma:interpretation>
            </emma:emma>
          </inkml:annotationXML>
          <inkml:trace contextRef="#ctx0" brushRef="#br0" timeOffset="8783.3048">10711 178 44 0,'-11'-5'22'0,"16"5"-20"0,1 0 47 16,-1 0-46-16,6 5 1 15,11 0 0-15,15 0 0 16,1-5-7-16,5 0 1 15,0-10-4-15,6-4 1 16,10-6-10-16,6 11 0 16,-6-10-1-16,-10 0 0 0</inkml:trace>
          <inkml:trace contextRef="#ctx0" brushRef="#br0" timeOffset="8587.2036">10916-177 42 0,'0'-14'21'0,"16"19"-23"0,-16-5 40 31,-16 14-33-31,10 15 0 0,-15 19 1 16,-6 9 1-16,0 10-10 16,-5 20 1-16,-6 9 5 15,5-1 0-15,12-8-3 16,5-15 1-16,10-15 0 15,12-9 1-15,10-10-1 16,5-14 0-16,12-14 0 16,10-10 0-16,-11-5-3 15,17-19 0-15,-22-5-8 16,5-9 1-16,-10-5-8 16,-1 9 1-16,6 1-1 15,-5-1 1-15</inkml:trace>
          <inkml:trace contextRef="#ctx0" brushRef="#br0" timeOffset="9398.1206">11379 317 38 0,'0'-14'19'0,"6"4"-21"0,-6 10 37 16,5-10-34-16,1 1 1 15,4-6 3-15,1 1 1 16,5 0-6-16,-5-1 0 15,5 6 4-15,0 4 1 16,-5 15-1-16,5 4 0 16,-10 10-2-16,10 5 0 15,-5 14-1-15,0 0 1 16,-11 19-2-16,0-14 1 0,-11-5 0 16,-5 0 0-16,-6-9-1 15,0-5 0-15,-5-10-1 16,-5-14 1-16,5-1-1 15,-5-18 0-15,10-10-1 16,6-5 0-16,5 1 1 16,6-1 0-16,5 0 1 15,11 5 1-15,5 5 0 16,5 5 0-16,6 4 0 16,6 5 0-16,4-9 0 15,1-1 0-15,0 6-3 16,5-10 0-16,-11 4-6 15,12-4 1-15,-12 5-7 16,0 4 0-16,1-4-2 16,-17-1 0-16</inkml:trace>
          <inkml:trace contextRef="#ctx0" brushRef="#br0" timeOffset="9879.061">11989 221 24 0,'-6'5'12'16,"-10"-10"-9"-16,16 0 19 0,0 5-18 15,-16 0 1-15,11 0 1 16,-12 10 0-16,1 0-8 16,-5 4 0-16,-1 0 6 15,-5 1 0-15,16-1-3 16,1 5 1-16,10 0-1 16,5-4 1-16,6 4-1 15,-6 0 0-15,11-5 0 16,0 1 1-16,11-1 0 15,-5 1 1-15,0 9-1 16,-6 4 1-16,-11-4 0 16,11 0 1-16,-16 0-1 15,-5 5 0-15,-6-5 0 0,-5 0 0 16,-6-5 0-16,-5-5 0 16,-5-4-3-16,5-5 0 15,6 0-5-15,4-5 1 16,7 0-7-16,10 0 1 15,0-5-7-15,10 0 0 16</inkml:trace>
          <inkml:trace contextRef="#ctx0" brushRef="#br0" timeOffset="6966.5243">9482 116 27 0,'-6'-5'13'0,"-15"15"-5"0,10-6 13 16,0 1-21-16,-5 5 1 15,0 4 0-15,-6 0 1 16,11 1-3-16,-16-1 1 16,6 1 1-16,5-1 0 15,-1 5-2-15,12-5 1 16,5 6-2-16,11-6 0 16,0 15-2-16,5 9 1 15,11 0-2-15,5-4 1 16,0 0 1-16,-5-1 1 15,-5 1 3-15,-11-6 0 0,-17 6 3 16,-10-5 1-16,0-5 1 16,-6 0 0-16,-10-10-1 15,-6 0 1-15,1-14-6 16,-1 0 1-16,0-9-6 16,11-1 0-16,11-9-6 15,16 5 0-15</inkml:trace>
          <inkml:trace contextRef="#ctx0" brushRef="#br0" timeOffset="7341.8135">9649 317 29 0,'11'-34'14'0,"10"1"-9"0,-21 33 21 16,5-10-25-16,-5 10 1 16,0 5 1-16,0 9 1 15,-5 10-5-15,0 5 1 16,5 10 4-16,0 4 1 16,5-5-1-16,6-4 1 15,5-6-1-15,6-9 1 16,-1-9-1-16,1-10 0 15,-6-10-1-15,0-4 0 0,-5 0-1 16,0-15 0-16,-6 5-2 16,-5 0 1-16,5 0-4 15,1-9 1-15,-1 9-5 16,1 0 1-16,-1 4-7 16,6 6 1-16,0 4-4 15,5 1 1-15</inkml:trace>
          <inkml:trace contextRef="#ctx0" brushRef="#br0" timeOffset="8032.6284">10134-205 26 0,'0'-34'13'0,"16"10"-5"0,-16 24 20 0,6-14-25 16,-6 14 0-16,0 5 2 15,10 14 1-15,-10 5-6 16,0 14 0-16,-10 20 4 15,10 18 0-15,0 6-2 16,0-1 1-16,10 1-3 16,-4-15 0-16,-1-10-2 15,0-14 1-15,1-9 0 16,-1-20 1-16,6-9 0 16,-6-15 0-16,6-4 1 15,0 0 0-15,5-1 0 16,6 1 0-16,5 0-2 15,0-1 1-15,0 10-1 16,0 5 0-16,-6 5 2 0,6 5 0 16,-11 4 2-16,-10 15 0 15,-12 14 3-15,-10-5 1 16,-11 1 0-16,0-1 1 16,-5 5-2-16,5-9 0 15,-5 4-3-15,-1-9 1 16,6-10-8-16,11-5 0 15,5-14-7-15,11-9 1 16,6-10-6-16,10-5 1 16,11 0-5-16,11-5 1 0</inkml:trace>
        </inkml:traceGroup>
        <inkml:traceGroup>
          <inkml:annotationXML>
            <emma:emma xmlns:emma="http://www.w3.org/2003/04/emma" version="1.0">
              <emma:interpretation id="{E415CF2A-F7B6-41E0-B64C-B5A801DC0D2A}" emma:medium="tactile" emma:mode="ink">
                <msink:context xmlns:msink="http://schemas.microsoft.com/ink/2010/main" type="inkWord" rotatedBoundingBox="31917,6411 32571,6432 32555,6929 31901,6908"/>
              </emma:interpretation>
            </emma:emma>
          </inkml:annotationXML>
          <inkml:trace contextRef="#ctx0" brushRef="#br0" timeOffset="10479.1616">12301 327 36 0,'22'-10'18'0,"-6"-24"-15"16,-11 25 28-16,-5 9-27 15,0 0 1-15,0 0 3 16,0 9 0-16,0 11-10 16,0 4 0-16,-5 4 6 15,0 20 1-15,-1 0-2 16,1-9 0-16,0-1-3 15,-12-5 1-15,17-9-2 16,0 0 1-16,0-4-4 16,0-6 0-16,17-5-1 15,-7-4 0-15,1-14-1 0,0-15 1 16,0-10 0-16,21-4 0 16,0-15 3-16,11 0 1 15,1 5 1-15,-12 1 0 16,11 8 1-16,-11 6 0 15,1 9 0-15,5 5 1 16,-17 9-1-16,11 5 0 16,-10 5 0-16,-6 5 0 15,-10 5-1-15,4-1 0 16,-10 5-1-16,-10 1 1 16,4-6 0-16,-10 1 0 0,-6 0 1 15,6-1 1-15,0 1 1 16,0 9 1-16,11-9 2 15,-6 9 1-15,5 19 1 16,6-4 0-16,6 4-1 16,5 0 1-16,5 1-3 15,5-1 1-15,6-4-3 16,6-6 1-16,-1-9-9 16,0 1 1-16,-5-11-12 15,0 1 0-15,-5-1-5 16,-6-9 1-16</inkml:trace>
        </inkml:traceGroup>
      </inkml:traceGroup>
    </inkml:traceGroup>
  </inkml:traceGroup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3:57.0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605546-2631-48BF-91ED-980D01AAD5CD}" emma:medium="tactile" emma:mode="ink">
          <msink:context xmlns:msink="http://schemas.microsoft.com/ink/2010/main" type="inkDrawing" rotatedBoundingBox="2545,5886 20340,6249 20313,7587 2518,7224" hotPoints="4310,6342 15404,6140 21721,6862 18988,7318 5843,7219 2007,7040" semanticType="enclosure" shapeName="Hexagon">
            <msink:destinationLink direction="with" ref="{CD00B118-38EC-4EA5-BB92-D1A68EF9F45D}"/>
            <msink:destinationLink direction="with" ref="{3377DE2C-21F9-4DE9-8ABF-4AF58ECC02FA}"/>
          </msink:context>
        </emma:interpretation>
      </emma:emma>
    </inkml:annotationXML>
    <inkml:trace contextRef="#ctx0" brushRef="#br0">4238 234 21 0,'16'-15'10'0,"11"-4"-7"16,-11 14 11-16,-5 1-13 15,0-1 0-15,-11 5 4 16,0 0 1-16,0 0-5 15,0 0 0-15,0-5 5 0,-6 0 1 16,-4 0 1 0,-7 5 0-16,-9-4-2 15,-12-1 1-15,-16 0-2 0,-16 5 1 16,0 0-2-16,-6 5 1 16,-10-5-1-16,-6 0 1 15,-5 0-1-15,-11 0 0 16,-10-5-1-16,-1 5 1 15,6 5-1-15,27 0 1 16,-49-5-2-16,-5 0 0 0,0 0 0 16,10 4 0-16,1 1-1 15,10 0 1-15,1 0-2 16,10-5 1-16,0 0 0 16,-5 5 0-16,-6-1-1 15,6 11 1-15,5-1-1 16,-5 10 0-16,-6 0 0 15,11 0 1 1,-53 14-1 0,15-4 1-16,27 4-1 15,12-4 1-15,4 14-1 16,11-10 1-16,12-9-1 16,4-1 1-16,6 1-1 15,11-5 0-15,5 0 0 16,11-5 0-16,5 1 0 15,11-1 0-15,5-5 0 0,12 5 1 16,4 0-1-16,6 5 1 16,11 5 0-16,11-5 0 15,5 5 0-15,5 0 1 16,6-10-1-16,10-5 1 16,1-4-1-16,10-1 1 15,6 1-1-15,10-5 1 16,6 4-1-16,5-4 0 15,6 0-1-15,5 4 1 16,0-4-1-16,-11 0 1 16,11 0-1-16,6 0 1 0,-1 4-1 15,6-4 1-15,-5 5-1 16,4-6 1-16,1-4-1 16,-5-4 1-16,10-1-1 15,0 0 1-15,-5 5-1 16,-6 0 0-16,6 5 0 15,0 0 0-15,-6-1 0 16,-5 1 1-16,1 0-1 16,4 0 0-16,0 0 0 15,1-1 0-15,-6 1 0 16,0 0 1-16,-5 0-1 16,5-1 0-16,-11 1 0 15,11-5 0-15,5 5 0 16,1-5 0-16,-6 0 0 15,-5 5 0-15,15 0 0 16,-4-5 1-16,-6 0-1 0,0 0 0 16,11 4 0-16,0 1 0 15,-6 5 0-15,6 4 0 16,10 1 0-16,-4-6 1 16,-7 1-1-16,1-1 0 15,6-4 0-15,-1 0 0 16,-5 0 0-16,10 0 1 15,-10-5-1-15,-6 0 0 16,1 0 0-16,5 0 1 16,0 0-1-16,5 0 0 0,0-5 0 15,-5 0 0-15,5 0 0 16,-11-4 0-16,6-1 0 16,11 5 0-16,0 0 0 15,-6 1 0-15,0 4 0 16,0-5 0-16,-10 0 0 15,-1 0 0-15,6 0 0 16,0 5 0-16,5-4 0 16,-16 4 0-16,0-5 0 15,6 5 1-15,-1-5-1 16,-5 0 0-16,5 5 0 16,6 0 0-16,-5 0 0 15,-6 5 0-15,0-5 0 16,0 0 0-16,0 0-1 15,-5 0 1-15,5 0 0 16,5 0 1-16,0 0-1 0,1 0 0 16,-11 0 0-16,-6 0 0 15,5 0 0-15,-4 0 0 16,-6 0 0-16,-1-5 0 16,-4 0 0-16,-6 1 0 31,32-1 0-31,-10 0 0 15,-11 0 0-15,-11 5 0 16,-5 0 0-16,-6 0 0 16,6 5 0-16,-11-5 0 0,5 5 0 15,-16 0 0-15,6-5 0 16,-6 0 0-16,0 0 0 16,-5 0 0-16,-6 4-1 15,6 1 1-15,0 0 0 16,-1-5 0-16,1 0-1 15,0 0 1-15,-1 0 0 16,1 0 0-16,0 0 0 16,-6 0 1-16,1 0-1 15,-6 0 0-15,-6 0-1 16,1 0 1-16,-1 0 0 16,1 0 0-16,-1 0 0 15,-10 0 0-15,0 0-1 16,0 0 1-16,0 0 0 15,-11 0 0-15,5 0-1 16,0 5 1-16,1-5-1 16,-1 5 1-16,6-1 0 15,0 1 0-15,5-5 0 16,0 5 0-16,0-5 0 0,-5 0 0 16,0 5 0-16,0 0 0 15,-1-5 0-15,1 0 0 16,0 0 0-16,0 0 1 15,0 0-2-15,-1 0 1 16,-4 0 0-16,-6 0 0 16,5 4 0-16,0-4 0 15,-5 0 0-15,6 0 0 16,5 0 0-16,5 0 0 0,0 0 0 16,6 0 0-16,-1-4-1 15,6 4 1-15,5-5 0 16,6 5 0-16,11-5 0 15,5 5 0-15,5 0 0 16,0 0 1-16,1 0-2 16,10 0 1-16,0 0 0 15,5 0 0-15,-10-5 0 16,0 5 0-16,5-5 0 16,5 5 0-16,1-4 0 15,-1-1 0-15,1 5 0 16,-12 0 1-16,12 0-1 15,-6 0 0-15,5 0 0 16,-5 0 0-16,-5 0 0 16,0 0 0-16,0 0 0 15,5 5 0-15,5-1-1 16,1-4 1-16,4 5 0 0,-15 0 1 16,5 0-1-16,0 0 0 15,0-1 0-15,1 1 0 16,-7 0 0-16,6 0 0 15,0 0-1-15,6 4 1 16,5-4 0-16,0 0 1 16,-11-5-1-16,-11 0 0 15,0 0 0-15,1 0 0 16,-1 0 0-16,0 0 1 0,-5-5-1 16,-5 0 0-16,-1 5 0 15,-5 0 0-15,0 0-1 16,1 0 1-16,-1 0 0 15,-6 0 0-15,7 0-1 16,-1 0 1-16,0 0 0 16,0 0 1-16,0 0-1 15,6 0 0-15,-6 0 0 16,-5 5 0-16,5-5 0 16,5 0 0-16,6 0 0 15,0 0 0-15,-5-5 0 16,-6 5 0-16,5-5 0 15,1 1 1-15,10-6-1 16,0 0 0-16,1 6 0 16,-1-1 0-16,0-5 0 15,1 5 0-15,-12 1-1 16,1-1 1-16,10 0 0 0,-5-5 0 31,16-4 0-31,-5 4 0 16,-6 1 0-16,0-5 0 15,-10 4 0-15,-1 0 0 16,-5 1 0-16,1-1 1 16,-1 5-1-16,0 1 0 15,0 4-1-15,-5-5 1 16,-6 0 0-16,0 0 0 16,1 0 0-16,-6 1 0 0,0-6 0 15,-6-4 0-15,-5 4 0 16,1 1 0-16,-1-11 0 15,-5 11 0-15,-1-20-1 16,1 10 1-16,0 0 0 16,0-5 0-16,-1 5 0 15,1-5 0-15,-5 0-1 16,-1 4 1-16,-5 1 0 16,0 0 0-16,0 0-1 15,-5-5 1-15,-6 5-1 16,5 0 1-16,-4-5-1 15,-1 4 1-15,-5 6-1 16,-6-5 1-16,-5 0-1 16,-11 0 1-16,-5 4-1 15,-11 1 1-15,0-1-1 16,-5 6 1-16,-11-1-2 16,-5 1 0-16,-12 9 0 0,-4-10 0 15,-12 5-1-15,-15 1 1 16,-12-1 0-16,-15 0 0 15,4-5 1-15,-20-4 0 16,-6 0 0-16,-11-1 1 16,5-4-1-16,6 0 1 15,-16 0 0-15,10-5 0 16,-5 5 0-16,11-1 0 16,-5 1 0-16,-1 5 0 0,1-10 0 15,4 10 0-15,1-10 0 16,5 0 0-16,6 9 0 15,0-4 0-15,10 5-1 16,-5-1 1-16,0-4 0 16,6 10 0-16,-1-1 0 15,1 5 0-15,-1 0 0 16,-10 5 0-16,10 0 0 16,1 0 0-16,-1-4-1 15,6 4 1-15,-17 4 0 16,6 6 0-16,11-10 0 15,-5 5 0-15,-1-5 0 16,1 5 0-16,-1-1 0 16,6 1 0-16,5 0-1 15,-5 5 1-15,0-6 0 16,-1 1 1-16,7 0-1 16,-6-5 0-16,10 9 0 0,-5 1 0 15,-16 0 0-15,17-6 0 16,-7 1 0-16,1 0 1 15,11 0-2-15,-6 4 1 16,-11-4 0-16,12 0 1 16,-1 5-1-16,0-1 0 15,6-4 0-15,-1-5 0 16,-15 5 0-16,5 0 0 16,5 9 0-16,-5-4 0 15,5-1 0-15,-5 1 1 0,-6-1-1 16,0 1 0-16,6 4 0 15,0-4 0-15,0-1 0 16,5 1 0-16,-5 0 0 16,0-1 0-16,10-4 0 15,-4 0 0-15,-1-5 0 16,11 0 0-16,0 0 0 16,0 0 0-16,5 0 0 15,1 0 0-15,-6 0 0 16,5 0 0-16,6-5 0 15,0 0 0-15,-6 0 0 16,0 1 0-16,6 4 0 16,-6 0 0-16,1 0 0 15,10 0 0-15,0-5 0 16,-10 0 1-16,-1 0-1 16,0 0 0-16,6 5 0 15,0-9 0-15,0 4-1 16,5-5 1-16,-5 1-1 0,-6 4 1 15,0 5-2-15,6 0 1 16,5 5-3-16,-5 0 1 16,16-1-4-16,0 6 0 15,0 4-8-15,0 10 0 16,0-4-1-16,11 3 0 16</inkml:trace>
  </inkml:traceGroup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3.6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00B118-38EC-4EA5-BB92-D1A68EF9F45D}" emma:medium="tactile" emma:mode="ink">
          <msink:context xmlns:msink="http://schemas.microsoft.com/ink/2010/main" type="inkDrawing" rotatedBoundingBox="9474,7288 9515,8457 9444,8459 9403,7290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-4 31 27 0,'-11'5'13'0,"27"-14"-14"16,-11-1 13-16,6 5-13 15,-5 0 0-15,4 1 0 0,-10 4 0 16,6-5 2-16,4 5 1 15,-10 0 0-15,0 0 1 16,0 0 1-16,0 0 1 16,0 0 0-16,0 0 1 15,0 0-2-15,6 5 1 16,-6 9-2-16,0 20 0 16,0 13-2-16,-6 6 1 15,1 5-1-15,5 4 0 16,0 10 0-16,0 5 1 15,0 9-1-15,0 10 1 0,5 23 0 16,1-8 0-16,-1-11-1 16,1-13 1-16,-6-16-9 15,5-13 0-15,-5-39-7 16,0-33 1-16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5.7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CF3F1EC-5842-4A10-B972-8C271473BC23}" emma:medium="tactile" emma:mode="ink">
          <msink:context xmlns:msink="http://schemas.microsoft.com/ink/2010/main" type="inkDrawing" rotatedBoundingBox="6133,12787 8438,10896 8795,11331 6491,13223" semanticType="callout" shapeName="Other">
            <msink:sourceLink direction="from" ref="{7F485318-2331-4BD5-A926-65137A252425}"/>
          </msink:context>
        </emma:interpretation>
      </emma:emma>
    </inkml:annotationXML>
    <inkml:trace contextRef="#ctx0" brushRef="#br0">4 1940 18 0,'-11'10'9'0,"11"-10"-2"16,0 0 9-16,0 0-14 16,0 0 1-16,0 0 5 15,0 0 0-15,0-10-9 16,0 10 0-16,6-21 7 15,-1-9 0-15,7-1-2 16,5 0 1-16,6-5-2 16,0-5 0-16,6-5-1 15,6-6 1-15,5 1-2 16,18 5 1-16,6-5-1 16,11-1 0-16,11 1 0 0,1 5 1 15,5 0 0-15,1 5 0 16,-13 0 0-16,-5 5 0 15,0-11 0-15,0 6 0 16,0-5-1-16,1 0 0 16,-7 0 0-16,6-5 0 15,-6 10-1-15,0-11 1 16,1 1-1-16,-7-6 1 16,-5 6-1-16,0 5 1 15,-12-5 0-15,-6-1 0 0,-5 1-1 16,0-5 1-16,-1 15-1 15,-5 5 0-15,0 0 0 16,0 5 1-16,0 0-1 16,-6 5 0-16,0 6 0 15,-6-6 0 1,12 6-1 0,-17 4 0-16,-1 1-2 15,-5 5 0-15,0-1-3 16,-6 1 0-16,0 10-2 15,0 0 1-15,0 0-3 16,0 0 0-16,5 5 1 16,1-5 0-16,0 5 3 15,0-10 1-15,-1 0 1 16,-5 5 0-16,6-10 4 0,0 0 0 16,-6 10 2-16,0 0 1 15,0 0 1-15,6-11 1 16,0 1-1-16,-6 10 1 15,5-15-2-15,-5 15 1 16,0-11-1-16,0 11 0 16,-5-10-1-16,-1 5 0 15,-6 5 0-15,-11 5 0 16,-6 5 0-16,-5 6 0 16,-18 9 0-16,-6 11 0 0,0-10-1 15,1 0 0-15,-1-1 0 16,12 1 0-16,11 0-1 15,12-6 1-15,11-4 0 16,24-6 0-16,11-10 0 16,17-10 1-16,7-1-1 15,5-9 0-15,5-11 0 16,1-5 0-16,0-5-1 16,-1 10 0-16,-10 0 0 15,-7 6 0-15,-5 9 1 16,-6 22 0-16,-12 14 1 15,-11 16 1-15,-12 10-1 16,-6 21 1-16,1 10-12 16,11 10 1-16,0 5-6 15,6-15 0-15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6.6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377DE2C-21F9-4DE9-8ABF-4AF58ECC02FA}" emma:medium="tactile" emma:mode="ink">
          <msink:context xmlns:msink="http://schemas.microsoft.com/ink/2010/main" type="inkDrawing" rotatedBoundingBox="20199,6796 29873,7580 29843,7951 20169,7167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438 111 20 0,'10'-34'10'0,"23"34"-10"0,-23 0 11 16,1-5-11-16,0 5 0 15,5-5 3-15,0 5 0 16,1 0-1-16,-1-4 0 15,0 4 2-15,0 0 1 16,6-5-2-16,-6 0 1 16,5 0-4-16,-4 1 1 0,-1 4-4 15,0 0 1-15,0 0-1 16,-5 0 1-16,5-5-2 16,-5 5 1-16,0-10-1 15,-1 5 0-15,-4-4 2 16,-6-1 0-16,-6 5 2 15,1 1 0-15,-11 4 4 16,-6 0 0-16,-10 4 1 16,-11 1 1-16,-6-5-2 15,-10 10 1-15,-6-1-2 16,1 6 1-16,-1-6-2 16,6 1 1-16,5-1 0 15,0-4 0-15,16 0-1 16,6-5 1-16,5 0-2 15,5 5 1-15,6-5-2 16,0 5 0-16,5-1-1 0,0-4 1 16,6 0 0-16,-1 5 1 15,1-5-1-15,0 5 1 16,5-5 0-16,0-5 1 16,0 5 0-16,-6 5 0 15,6-5-1-15,0 0 1 16,0 5-1-16,0-5 0 31,0 0 0-31,-5 5 1 16,5-5-1-16,-6 0 1 0,6 0 0 15,0 0 0 1,0 0 0 0,0 0 1-16,6-5-1 15,5 5 0-15,-1-5-1 16,1 0 0-16,5 0 0 15,6 1 0-15,-1-1 0 16,6 5 0-16,6 5-1 16,-1 4 1-16,11-4 0 15,6 5 0-15,-6-10-1 16,5 4 1-16,1 1-1 16,5-5 1-16,0 5 0 15,0 5 0-15,0-6 0 16,0 1 1-16,-6 0-1 15,6 5 1-15,0-1-1 16,5 1 1-16,0-1-2 0,6-4 1 16,-5-5-1-16,4 5 1 15,1 0-1-15,5-1 1 16,5 1-1-16,1 0 0 16,-11 0 0-16,-1 0 0 15,1-1 0-15,5 1 1 16,0-5-1-16,0-5 0 15,-10 5 0-15,4-4 0 16,1 4 0-16,11 4 1 16,-1 1-2-16,0 0 1 0,-4 5 0 15,-12-1 0-15,6 1 0 16,-1-1 0-16,6 1 0 16,-5 0 0-16,-6-1 0 15,1-4 0-15,-6 4 0 16,10-4 0-16,1 0 0 15,5 0 0-15,0 0 0 16,-5-1 1-16,-6 1-1 16,0 0 0-16,6 0 0 15,-6 0 0-15,1-1 0 16,-1-4 1-16,-5 0-1 16,-5 0 0-16,4 0 0 15,1 0 0-15,6-4 0 16,-1 4 0-16,0 0 0 15,1 0 0-15,-1 0 0 16,0 4 0-16,-5-4 0 16,0 5 0-16,5-5 0 0,6 0 0 15,-6 0 0-15,1 0 0 16,-1 0 0-16,0 0 0 16,6 0 0-16,0 0 0 15,5 0 0-15,0 0 0 16,0 0 0-16,-5 5 0 15,5-5 0-15,11 0 0 16,-11 0 0-16,0 0 0 16,0 0 0-16,5 0 0 15,1 5 0-15,5 0 0 0,0-1 0 16,-6 1 0-16,-10 0 0 16,5 0 0-16,0 0 0 15,5-1 0-15,-10 1 0 16,0 0 0-16,-1-5 0 15,1 5 0-15,0-5 0 16,10 5 0-16,-10-5 0 16,0 4 0-16,-6 1 0 15,-10 0 0-15,-1-5 0 16,1 5 0-16,5-5 0 16,-6 4 0-16,1-4-1 15,-1 0 1-15,-5 5 0 16,-5 0 0-16,0-5 0 15,-1 5 0-15,7-5 0 16,4 0 0-16,1 0 0 16,-1 5 0-16,1-1 0 0,-1 6 0 31,12 4 0-31,-1 6 0 16,0-11 0-16,0-4 0 15,1 5-1-15,-1-10 1 16,0 9 0-16,-5-4 0 15,0 0-1-15,6 4 1 16,-12 6-1-16,6-6 1 16,0 1 0-16,0 4 0 15,-6-4-1-15,6-1 1 16,-5 1-1-16,-6-5 1 0,0 0 0 16,0 9 0-16,6-4 0 15,-1-6 0-15,1 6 0 16,-6-1 0-16,0 1 0 15,5-5 0-15,-4 4 0 16,-1-4 0-16,0 0 0 16,5 0 0-16,1 0 0 15,-1-1 0-15,-4 6 0 16,-12-10 0-16,11 5 0 16,-11 4 0-16,1-4 0 15,-6 0 0-15,0 0-1 16,0 4 1-16,0-4 0 15,0 0 0-15,-11 4 0 16,11 1 0-16,-6 0 0 16,1 4 0-16,-1 0-1 15,-4 1 1-15,10-1 0 16,-6-4 0-16,1 4 0 0,-1 1 1 16,-5-6-1-16,1 1 0 15,-7 4 0-15,1 0 0 16,-5 1 0-16,10-6 0 15,-6 1 0-15,-4-5 0 16,5 0 0-16,-1 4 0 16,1-18 0-16,-5 9 0 15,-6 0-2-15,5 0 1 16,-5 0-6-16,0 9 1 0,-5-9-9 16,-17-14 0-16,-5-25-3 15,-11-18 0-15</inkml:trace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1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AD8CC-EE8C-445C-AE1F-B8BA875823FF}" emma:medium="tactile" emma:mode="ink">
          <msink:context xmlns:msink="http://schemas.microsoft.com/ink/2010/main" type="inkDrawing" rotatedBoundingBox="25270,9498 25312,11534 25247,11536 25204,9499" semanticType="callout" shapeName="Other">
            <msink:sourceLink direction="with" ref="{64966B67-9DBC-42EB-85B2-5C77B473E9FD}"/>
          </msink:context>
        </emma:interpretation>
      </emma:emma>
    </inkml:annotationXML>
    <inkml:trace contextRef="#ctx0" brushRef="#br0">12-1 27 0,'0'-10'13'0,"6"25"0"15,-6-10 13-15,0 0-20 16,0 6 0-16,0-6 5 15,0 10 0-15,0 0-13 16,-6 0 1-16,6 6 9 16,0-1 1-16,0 16-4 0,0 14 1 15,0 11-2 1,0 26 0-16,0 9-2 0,0 1 1 16,0 14-2-16,-6-9 1 15,0 15-1-15,6-5 1 16,0-1-1-16,6-4 0 15,6 0-1-15,-1-16 1 16,-5-4-1-16,5-11 1 16,-5 5-1-16,0-20 1 15,-1 0-1-15,1-15 0 16,-6 5 0-16,6-11 1 0,-6-4-1 16,0-6 1-16,-6-9-2 15,0-6 1-15,1-5-4 16,5-5 1-16,0-5-2 15,0 0 1-15,-6-5-1 16,6 0 1-16,-6 5 1 16,0 5 0-16,-5 0 1 15,0 0 0-15,5-5-10 16,17-5 1-16,12-25-5 16,-6-31 1-16</inkml:trace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2.9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2EE56D-6B8A-4884-AB62-788564E6C752}" emma:medium="tactile" emma:mode="ink">
          <msink:context xmlns:msink="http://schemas.microsoft.com/ink/2010/main" type="inkDrawing" rotatedBoundingBox="27967,9602 28059,11465 27956,11470 27865,9607" semanticType="callout" shapeName="Other">
            <msink:sourceLink direction="with" ref="{9FDC32E4-EC33-41CA-83F8-49DF333D90CF}"/>
            <msink:sourceLink direction="with" ref="{64966B67-9DBC-42EB-85B2-5C77B473E9FD}"/>
          </msink:context>
        </emma:interpretation>
      </emma:emma>
    </inkml:annotationXML>
    <inkml:trace contextRef="#ctx0" brushRef="#br0">19 1 29 0,'-17'0'14'0,"11"0"-2"15,6 0 16-15,0 0-24 16,0 0 0-16,0 0 5 16,0 0 0-16,6 5-9 0,0 15 0 15,5 5 9-15,0 16 0 16,1 15-2-16,-1 25 1 15,-5 21-3-15,-6 20 1 16,-6 5-3-16,1 20 0 16,-1-10-1-16,0 0 0 15,6-4-1-15,0-6 0 16,6-16-1-16,0-4 1 16,5-21-4-16,0-20 0 15,1-5-5-15,5-15 0 16,0-10-7-16,0-6 1 0,6 1-7 15,-11-6 1-15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4.0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FDC32E4-EC33-41CA-83F8-49DF333D90CF}" emma:medium="tactile" emma:mode="ink">
          <msink:context xmlns:msink="http://schemas.microsoft.com/ink/2010/main" type="inkDrawing" rotatedBoundingBox="30178,11698 30179,9508 30213,9509 30212,11699" shapeName="Other">
            <msink:destinationLink direction="with" ref="{A82EE56D-6B8A-4884-AB62-788564E6C752}"/>
          </msink:context>
        </emma:interpretation>
      </emma:emma>
    </inkml:annotationXML>
    <inkml:trace contextRef="#ctx0" brushRef="#br0">4 97 17 0,'0'-41'8'0,"6"31"1"0,-6 0 1 16,6 0-9-16,-6-1 1 0,0 1 2 15,5 5 0-15,-5 5-3 16,0 0 1-16,0 0 4 16,0 10 0-16,0 6 1 15,0 9 0-15,-5 11 0 16,-1 4 0-16,6 16-2 16,0 10 1-16,6 26 0 15,-1 4 0-15,1 11-2 16,-12 10 1-16,6 4-2 15,-5 1 1-15,-1-5-1 16,0-5 0-16,6 5-1 16,0-10 0-16,0-11-1 15,0-5 1-15,0-4-1 16,6-6 1-16,-6-5-1 16,6-10 1-16,-6-10-2 15,5 0 1-15,1-10-1 16,-6-6 1-16,0 1-1 0,0-10 1 15,0-6-2-15,0-5 1 16,-6-4-3-16,1-11 0 16,-7-16-5-16,1-14 0 15,11-10-9-15,11-21 0 16,-11-26-3-16,12-19 1 31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6.897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D8CED33-7422-481B-A559-5AB987543941}" emma:medium="tactile" emma:mode="ink">
          <msink:context xmlns:msink="http://schemas.microsoft.com/ink/2010/main" type="writingRegion" rotatedBoundingBox="23703,8373 31555,8537 31539,9312 23687,9149"/>
        </emma:interpretation>
      </emma:emma>
    </inkml:annotationXML>
    <inkml:traceGroup>
      <inkml:annotationXML>
        <emma:emma xmlns:emma="http://www.w3.org/2003/04/emma" version="1.0">
          <emma:interpretation id="{461AE57A-E782-48E9-921B-24EB36027964}" emma:medium="tactile" emma:mode="ink">
            <msink:context xmlns:msink="http://schemas.microsoft.com/ink/2010/main" type="paragraph" rotatedBoundingBox="23703,8373 31555,8537 31539,9312 23687,9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6C262A-6CB0-41CE-B25E-6147334C0EBD}" emma:medium="tactile" emma:mode="ink">
              <msink:context xmlns:msink="http://schemas.microsoft.com/ink/2010/main" type="line" rotatedBoundingBox="23703,8373 31555,8537 31539,9312 23687,9149"/>
            </emma:interpretation>
          </emma:emma>
        </inkml:annotationXML>
        <inkml:traceGroup>
          <inkml:annotationXML>
            <emma:emma xmlns:emma="http://www.w3.org/2003/04/emma" version="1.0">
              <emma:interpretation id="{857499FC-DBE6-4843-AB2B-847890BE00D2}" emma:medium="tactile" emma:mode="ink">
                <msink:context xmlns:msink="http://schemas.microsoft.com/ink/2010/main" type="inkWord" rotatedBoundingBox="23701,8458 24182,8468 24169,9080 23689,9070"/>
              </emma:interpretation>
            </emma:emma>
          </inkml:annotationXML>
          <inkml:trace contextRef="#ctx0" brushRef="#br0">378 91 28 0,'-18'-15'14'0,"7"-10"-8"15,5 25 15-15,1-6-21 16,-1 12 1-16,-11 9 0 16,-6 0 0-16,-12 5 0 15,1 11 0-15,-6 9 2 0,0-4 0 16,0 10 0-16,0 10 0 16,12 5-1-16,5-11 1 15,11-4-2-15,12 0 1 16,12-16-1-16,5-4 1 15,6-1 0-15,5-15 0 16,7-10 1-16,5-5 0 16,0-10-1-16,5-5 1 15,1-6-2-15,0-4 1 16,-12-1-1-16,-5-4 0 0,-6 4 0 16,-1-9 0-16,1-11-1 15,-11 0 1-15,-1 0-1 16,-11-5 1-16,0 11-1 15,0 9 1-15,0-5-1 16,0 21 0-16,-6 5-2 16,1 10 0-16,-7 10-4 15,-16 5 0-15,-1 5-7 16,-5 16 0-16,0 14-2 16,5-19 0-16</inkml:trace>
        </inkml:traceGroup>
        <inkml:traceGroup>
          <inkml:annotationXML>
            <emma:emma xmlns:emma="http://www.w3.org/2003/04/emma" version="1.0">
              <emma:interpretation id="{64966B67-9DBC-42EB-85B2-5C77B473E9FD}" emma:medium="tactile" emma:mode="ink">
                <msink:context xmlns:msink="http://schemas.microsoft.com/ink/2010/main" type="inkWord" rotatedBoundingBox="26318,8438 26986,8452 26971,9151 26303,9137">
                  <msink:destinationLink direction="with" ref="{D42AD8CC-EE8C-445C-AE1F-B8BA875823FF}"/>
                  <msink:destinationLink direction="with" ref="{A82EE56D-6B8A-4884-AB62-788564E6C752}"/>
                </msink:context>
              </emma:interpretation>
            </emma:emma>
          </inkml:annotationXML>
          <inkml:trace contextRef="#ctx0" brushRef="#br0" timeOffset="1035.6969">2715 274 21 0,'-11'10'10'0,"11"5"-3"0,0-9 15 15,0-1-17-15,5 0 1 16,1 0 5-16,5-5 1 0,1 0-14 16,5 0 0-16,12 0 9 15,-1 0 0-15,6-10-2 16,6-11 0-16,-5-14-4 15,-7-6 1-15,1-5-2 16,-12 6 1-16,-6-1-3 16,7 6 1-16,-13 4-2 15,-5 6 1-15,0 9-2 16,0 16 0-16,0 6 0 16,6 9 1-16,-6 15 0 15,0 16 0-15,0 5 2 16,0-11 0-16,6 1 0 15,-1 5 1-15,-5-1 0 16,0 1 0-16,0 0 0 16,-5-5 1-16,-7-11-1 15,-11 1 1-15,1-6-1 16,-13-5 1-16,1 1 0 0,-6-6 0 16,-6 5-1-16,1-5 0 15,5-4-1-15,0-1 1 16,11 0 0-16,0 0 0 15,7-5 0-15,10 0 1 16,12 0 2-16,12 0 1 16,10-5 2-16,7 0 0 15,11 0 1-15,6 0 1 16,11 0-2-16,6-5 1 16,-6-5-5-16,0 0 0 15,17 0-15-15,6 5 1 0,-5 5-6 16,-18 5 0-16</inkml:trace>
        </inkml:traceGroup>
        <inkml:traceGroup>
          <inkml:annotationXML>
            <emma:emma xmlns:emma="http://www.w3.org/2003/04/emma" version="1.0">
              <emma:interpretation id="{7C72B608-C77A-40FC-974F-24415AD86757}" emma:medium="tactile" emma:mode="ink">
                <msink:context xmlns:msink="http://schemas.microsoft.com/ink/2010/main" type="inkWord" rotatedBoundingBox="28881,8584 29573,8599 29561,9193 28868,9178"/>
              </emma:interpretation>
            </emma:emma>
          </inkml:annotationXML>
          <inkml:trace contextRef="#ctx0" brushRef="#br0" timeOffset="2086.6967">5292 259 25 0,'-28'-31'12'0,"16"57"0"0,12-36 13 16,0-6-23-16,6 11 1 15,6-5 1-15,-1-5 0 0,6 0-5 16,6-6 0-16,6 6 4 15,-1 0 0-15,6 5-1 16,1 10 0-16,5 5-1 16,-12 5 0-16,-5 5 0 15,0-5 1-15,-6 11-1 16,-11 4 1-16,-12 0 0 16,-11-4 0-16,-6 4 0 15,-5 11 0-15,-7 4-1 16,-10 6 0-16,5 0-1 15,0-11 1-15,0 1-1 16,0-6 1-16,5 1 0 16,12-16 1-16,6 5 0 15,6 1 0-15,5-6 2 16,12-5 1-16,11 0 0 16,12-5 0-16,5 0 0 0,6 1 1 15,6-1-2-15,5 0 1 16,6 0-2-16,0-5 0 15,0 10-7-15,-5-5 0 16,-1 0-14-16,18-15 0 16,-6-5-3-16,0-1 0 15</inkml:trace>
        </inkml:traceGroup>
        <inkml:traceGroup>
          <inkml:annotationXML>
            <emma:emma xmlns:emma="http://www.w3.org/2003/04/emma" version="1.0">
              <emma:interpretation id="{0D0B5C1F-20D6-4D6F-9D37-5A896C308F82}" emma:medium="tactile" emma:mode="ink">
                <msink:context xmlns:msink="http://schemas.microsoft.com/ink/2010/main" type="inkWord" rotatedBoundingBox="31228,8530 31555,8537 31539,9312 31212,9305"/>
              </emma:interpretation>
            </emma:emma>
          </inkml:annotationXML>
          <inkml:trace contextRef="#ctx0" brushRef="#br0" timeOffset="3002.6912">7601 137 37 0,'0'-15'18'0,"6"-16"-14"15,-6 31 27-15,11-5-28 16,1 0 1-16,5-5 1 15,6 5 1-15,5 5-8 16,1 10 1-16,0 5 4 16,-7 6 0-16,-4 4-1 15,-13 5 0-15,-10 1-1 16,-7-1 0-16,-5 6-1 16,-6-1 1-16,0 1-2 15,0 0 1-15,6-11-2 0,0-5 1 16,6-4-2-16,-1-1 0 15,7-5 0-15,-1 0 1 16,6-5 0-16,0 0 0 16,11 0 1-16,6 0 0 15,12 1 2-15,0 4 0 16,5 0 1-16,-6 5 0 16,1 0 1-16,-6 1 1 15,-6-1 0-15,-11 5 1 16,-18 6 0-16,-11-1 0 15,-11 0 0-15,-6 6 1 0,6 4-2 16,-6-4 0-16,0-1-2 16,0-9 0-16,6-6-10 15,11-10 0-15,11-15-9 16,29-26 1-16,1-20-4 16,39-35 1-16</inkml:trace>
        </inkml:traceGroup>
      </inkml:traceGroup>
    </inkml:traceGroup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35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3F715B-6B8B-492C-BAA9-9670309307DB}" emma:medium="tactile" emma:mode="ink">
          <msink:context xmlns:msink="http://schemas.microsoft.com/ink/2010/main" type="inkDrawing" rotatedBoundingBox="27418,13538 27430,13502 27444,13506 27432,13542" shapeName="Other"/>
        </emma:interpretation>
      </emma:emma>
    </inkml:annotationXML>
    <inkml:trace contextRef="#ctx0" brushRef="#br0">4090 2358 1 0,'12'-36'0'0</inkml:trace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35.55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45F7AD-C65D-472D-A62A-5B4BA2646C3C}" emma:medium="tactile" emma:mode="ink">
          <msink:context xmlns:msink="http://schemas.microsoft.com/ink/2010/main" type="inkDrawing" rotatedBoundingBox="7004,7545 10610,7420 10645,8421 7039,8546" semanticType="enclosure" shapeName="Other">
            <msink:destinationLink direction="from" ref="{BFB11BAF-C5CF-488A-BDFC-6FC8F71B3DCB}"/>
          </msink:context>
        </emma:interpretation>
      </emma:emma>
    </inkml:annotationXML>
    <inkml:trace contextRef="#ctx0" brushRef="#br0">2747 56 25 0,'-35'21'12'0,"24"-27"-13"16,5 1 12-16,0 5-17 15,-5-5 1-15,-6 5-1 16,-6-5 1-16,-6 5 11 16,7-5 0-16,-7 10-3 15,-5-5 0-15,-1 5 3 16,-5-5 0-16,-5 10 0 15,-1-4 0-15,0-1-3 16,1 0 0-16,-1-5-2 16,0 0 1-16,-5 5 0 15,-1 0 0-15,1-5 0 0,-6 0 1 16,-12-5 1 0,-5 5 0-16,-6 0-1 0,0 5 1 15,0 0-2-15,0-5 1 16,5 0-1-16,-5 5 0 15,-5 0-1-15,-7 0 1 16,1 0-1-16,-6 0 1 16,11 5-1-16,0 1 0 0,0 4 0 15,6 0 0-15,0-5-1 16,12 0 0-16,-6 6 0 16,5-1 1-16,12 0-1 15,0 0 0-15,5 6 0 16,7 4 0-16,10 6 0 15,7-6 1-15,5 5-2 16,0 6 1-16,6 0 0 16,5-6 0-16,7 1-1 15,5-1 1-15,5-5 0 16,7 1 0-16,5 4 0 16,12-4 0-16,5 4 0 15,0-9 0-15,0 4 0 16,1-5 1-16,5 6-1 15,11-6 1-15,1 0-1 16,5 1 1-16,0 4-1 16,0-15 1-16,12 5 0 15,-1-10 0-15,1 1-1 0,-1-1 1 16,1 0 0-16,-1 0 0 16,1 0-1-16,5 0 1 15,1 5-1-15,5 0 1 16,0 0-1-16,0-4 0 15,0-1 0-15,5 5 0 16,-5-5 0-16,6 0 1 16,-12-5-1-16,6 0 0 15,-5-5 0-15,5 0 1 0,0 0-1 16,0 5 0-16,0-5 0 16,0 5 0-16,0 0 0 15,-6 0 0-15,0 0 0 16,12-11 1-16,-17 1-1 15,-1-5 1-15,1 5-1 16,-1 0 0-16,1 0 0 16,-6-1 1-16,-6-4-1 15,-6 5 0-15,-5-5 0 16,0 0 0-16,-6-6 1 16,0 6 1-16,0-5-1 15,-6-1 0-15,6 1 0 16,-5 0 0-16,-7 4 0 15,-5-4 1-15,0 0-2 16,-6-6 1-16,-6-4-1 16,-5-6 1-16,0 6-1 15,-6-1 1-15,0-9-1 16,0 4 1-16,-6-10-1 0,-5 6 0 16,-1 4 0-16,-16-4 1 15,-1 4-1-15,-5 1 0 16,-18-1 0-16,-5 0 0 15,-11 6 0-15,-1-1 0 16,0 11 0-16,-11 5 0 16,-5 0-1-16,-12 10 1 15,-6 5-2-15,-23 0 0 16,-17 5-3-16,-17-5 1 0,-6 0-5 16,12 0 0-16,11-5-8 15,12 5 1-15,28-16-1 16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0.36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B11BAF-C5CF-488A-BDFC-6FC8F71B3DCB}" emma:medium="tactile" emma:mode="ink">
          <msink:context xmlns:msink="http://schemas.microsoft.com/ink/2010/main" type="inkDrawing" rotatedBoundingBox="8663,8354 23661,8572 23588,13622 8590,13404" semanticType="callout" shapeName="Other">
            <msink:sourceLink direction="from" ref="{B945F7AD-C65D-472D-A62A-5B4BA2646C3C}"/>
            <msink:sourceLink direction="to" ref="{842FFE59-D4D4-4EA1-8ACD-716ED716C646}"/>
          </msink:context>
        </emma:interpretation>
      </emma:emma>
    </inkml:annotationXML>
    <inkml:trace contextRef="#ctx0" brushRef="#br0">79-9 28 0,'-12'-5'14'0,"18"5"-13"0,-6 0 14 0,0 0-15 16,0 0 1-16,0 0 0 16,0 0 0-16,0 10 0 15,-6 10 0-15,1 11 2 16,-7 5 1-16,1 14 0 16,-1 16 0-16,1-10 0 15,0 15 1-15,5 11-1 16,0 9 1-16,6 6-2 15,0 9 1-15,6 16-1 16,5 0 0-16,1 5-1 16,11 5 1-16,-1 10-1 15,13-4 0-15,-1-11 0 16,17 10 0-16,-5-15 0 16,0 10 0-16,5-15 0 15,6 5 0-15,12-1 0 16,5 6 0-16,1-10 0 15,10 0 0-15,1-5 0 16,11 5 0-16,0-11-1 0,6-4 1 16,0 0-1-16,6-1 1 15,-6-9-1-15,11-11 0 16,6 0-1-16,0 6 1 16,0-11-1-16,0 5 1 15,11-5-1-15,1 0 0 16,5-10 0-16,0 11 1 15,0-6-1-15,1-10 0 16,10 10 1-16,-5-10 0 0,17 0-1 16,0-5 1-16,0 5-1 15,6 0 1-15,-1 0 0 16,1-6 0-16,6-4-1 16,5-10 1-16,0 0-1 15,0-6 1-15,6-4 0 16,6-6 0-16,-6 0-1 15,11 1 0-15,-11-6 0 16,11 0 1-16,-17-4-1 16,6-6 1-16,0 0-1 15,0-5 0-15,5-5 0 16,-10 0 1-16,4 0-1 16,7 0 1-16,0 0-1 15,-1 5 0-15,-16-5 0 16,5 0 1-16,0-5-1 15,0-5 0-15,-5-5 0 16,-7-11 0-16,1 1 0 0,0-6 1 16,0 11-1-16,-12-5 1 15,0-6-1-15,-11-4 0 16,0-1 0-16,6-5 0 31,45-20 0-31,-23 11 0 16,-11-11-1-16,-11 5 1 15,0-5 0-15,-12 10 0 16,-6 5 0-16,-11 1 0 16,-6-6-1-16,1-10 1 0,5 5-1 15,-6 0 1-15,6 0 0 16,0 0 0-16,-6 6-1 16,1-6 1-16,-1 5 0 15,6-5 0-15,-17 0 0 16,-6 5 0-16,0-5 0 15,6-5 0-15,6 11 0 16,-1-6 0-16,-5 0-1 16,11 5 1-16,-11 0 0 15,-23 6 0-15,12 4 0 16,-1 5 0-16,-5-9-1 16,0 9 1-16,-1-10 0 15,-5 6 0-15,-5-1 0 16,-13 0 0-16,1 6-1 15,-11-1 1-15,-1 11 0 16,-5-6 0-16,-12 11 0 0,-5 5 0 16,5-5 0-16,-5-1 0 15,-6 6-1-15,-1 0 1 16,-4 10 0-16,-1-11 0 16,-6 1-1-16,1 5 0 15,-7 0-1-15,1 0 1 16,-6 10-1-16,0-10 1 15,0-1 0-15,0 1 0 16,0 0 0-16,0-5 0 0,0 15 1 16,0 0 0-16,0-10 0 15,0 0 0-15,0-6 1 16,11-4 0-16,1 10 0 16,5-5 0-16,0 4-1 15,12 1 0-15,-1-5-1 16,7 0 0-16,-1 0-1 15,6 4 1-15,-6 1 0 16,0 0 1-16,-5 5 0 16,-12 0 0-16,0 0 0 15,-5 5 1-15,-18 0-1 16,-11-5 0-16,-12 0 0 16,-16 0 0-16,5-1-1 15,-6 6 1-15,-11 0-1 16,-6 6 1-16,6-1 0 15,0 0 0-15,-1 5-1 16,-4 0 1-16,-1 0 0 16,-6 5 0-16,6-4 0 15,6-1 0-15,6 5-1 0,5-5 1 16,0 5 0-16,18-4 0 16,5-6-1-16,6 0 1 15,11 0 0-15,6 0 0 16,17 0-1-16,0-5 1 15,12 0-1-15,11 0 0 16,11-5 0-16,1 0 0 16,-1-5-1-16,12-6 1 0,6-4 0 15,-1 0 1-15,1-1-1 16,-6 1 1-16,-1 5 0 16,1 0 0-16,0 4 0 15,-6 6 0-15,-5 0 0 16,-7 5 0-16,-10 0 0 15,-7 0 0-15,1 0 0 16,-6 5 0-16,-6 0 0 16,0 1 0-16,-6 4-1 15,-11 0 1-15,-5 5 0 16,-7-5 0-16,-16 11 1 16,-12-1 1-16,0 10 0 15,-12 16 1-15,7 0 0 16,-7 5 0-16,1-1-2 15,-1 6 0-15,7-5-5 16,-1 15 0-16,6-15-11 16,-23-5 0-16,-6-26-2 0,7-25 0 15</inkml:trace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2.40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A3A5EB-B403-4A56-A0B2-D830B9A3B376}" emma:medium="tactile" emma:mode="ink">
          <msink:context xmlns:msink="http://schemas.microsoft.com/ink/2010/main" type="inkDrawing" rotatedBoundingBox="18513,13289 27149,10770 27542,12119 18907,14638" semanticType="callout" shapeName="Other">
            <msink:sourceLink direction="from" ref="{842FFE59-D4D4-4EA1-8ACD-716ED716C646}"/>
            <msink:sourceLink direction="to" ref="{CEBAFCBE-2904-4667-A5C0-2042171F3AC7}"/>
          </msink:context>
        </emma:interpretation>
      </emma:emma>
    </inkml:annotationXML>
    <inkml:trace contextRef="#ctx0" brushRef="#br0">-5 2119 35 0,'-11'-10'17'0,"22"15"-16"15,0-10 17-15,-5-5-17 16,6 5 0-16,5-1 3 0,11 6 0 16,-5 6-4-16,6 4 0 15,5 10 3-15,6 5 0 16,11 6 1-16,18 10 0 15,17-1-1 1,11 1 1-16,11 10 0 16,12-1 0-16,12 1-1 0,22 0 0 15,6-15-2-15,12 4 1 16,16-9-1-16,12-11 1 16,0-10-1-16,18 0 1 0,-7-10-1 15,12-5 1-15,-6-10-1 16,6-10 0-16,-6-11 0 15,12 0 0-15,-12-14-1 16,0-11 1-16,-11-5-1 16,11 5 0-16,-6-15 0 15,-11 4 0-15,0 1 0 16,-11 5 0-16,-6-5 0 16,0 5 0-16,-17 0 0 15,11 0 0-15,-17 5 0 16,-6-5 1-16,6 0-1 15,0-10 0-15,-11 10 0 16,-6-5 0-16,-1-1 0 16,-10 6 1-16,-6 5-1 15,-1 1 0-15,7-7 0 16,-18 7 1-16,-11-7-1 0,0 1 0 16,-6 0-1-16,0 0 1 15,-11 0-1-15,-6 5 0 16,-6 5 0-16,6 6 1 15,-11-1-1-15,-6 5 1 16,-6 0 0-16,-6 6 0 16,-5 9 0-16,-6-4 0 15,-12 4-1-15,1 6 1 16,-6-1-1-16,-6 6 1 16,0 5-1-16,-5 0 0 0,-1-6 0 15,0 11 1-15,1 5-1 16,-12 5 1-16,6-10-1 15,-6 10 0-15,0 0 0 16,0 0 0-16,0 0-1 16,0-5 1-16,0 5-1 15,0 0 1-15,0 0-1 16,0 0 1-16,0 0 0 16,0 0 1-16,0 5-1 15,0-5 1-15,0 0-1 16,0 0 0-16,-6 0 1 15,6 5 0-15,0-5-1 16,0 0 1-16,0 0 0 16,0 0 0-16,0 0-1 15,0 0 1-15,0 5 0 16,0-5 0-16,0 0 0 16,0 0 0-16,0 0 0 0,0 0 1 15,0-5 0 1,0 5 0-16,-6 0-1 0,-5-5 1 15,-1 0-1-15,-5 0 0 16,-6 0 0-16,-5 0 0 16,-7 0 0-16,-5-1 0 15,-11 6 0-15,-6 6 1 16,-6-1-1-16,-11 5 1 16,-1 5-1-16,-5 5 0 0,6 11 0 15,0-1 1-15,5 1-1 16,12-1 0-16,6-14-1 15,11 4 1-15,5-5-1 16,12-5 1-16,6-5 0 16,17 0 0-16,17-10 0 15,12 5 0-15,11-5 0 16,0-5 0-16,17 0-1 16,6-5 1-16,6-11-2 15,5 6 0-15,6-5 0 16,-11-1 1-16,-7 6 0 15,1-11 1-15,-11 11 1 16,-7 5 0-16,-5 5 0 16,-5 5 1-16,-7-1-2 15,-5 12 1-15,-6-1-1 16,0 5 1-16,-5 10-1 16,5-5 0-16,0 16 0 15,6-6 1-15,0 1-1 0,0 4 1 16,-6 1-1-16,-6 4 1 31,-28 46 1-31,-11 6 0 16,-7-6-2-16,1-5 1 15,0-10-5-15,-1-10 0 16,1-5-9-16,6-21 1 16,-1-4-3-16,6-26 0 0</inkml:trace>
  </inkml:traceGroup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6.90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124F66-6CFE-4983-8055-0F6A214F7BA1}" emma:medium="tactile" emma:mode="ink">
          <msink:context xmlns:msink="http://schemas.microsoft.com/ink/2010/main" type="writingRegion" rotatedBoundingBox="23886,10236 31504,10222 31505,10648 23887,10662"/>
        </emma:interpretation>
      </emma:emma>
    </inkml:annotationXML>
    <inkml:traceGroup>
      <inkml:annotationXML>
        <emma:emma xmlns:emma="http://www.w3.org/2003/04/emma" version="1.0">
          <emma:interpretation id="{FF870BDE-468A-439E-ABF6-A91187A8C7D2}" emma:medium="tactile" emma:mode="ink">
            <msink:context xmlns:msink="http://schemas.microsoft.com/ink/2010/main" type="paragraph" rotatedBoundingBox="23886,10236 31504,10222 31505,10648 23887,10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75E19F-0ED8-45FC-90AD-0C8BA8BD4BF2}" emma:medium="tactile" emma:mode="ink">
              <msink:context xmlns:msink="http://schemas.microsoft.com/ink/2010/main" type="line" rotatedBoundingBox="23886,10236 31504,10222 31505,10648 23887,10662"/>
            </emma:interpretation>
          </emma:emma>
        </inkml:annotationXML>
        <inkml:traceGroup>
          <inkml:annotationXML>
            <emma:emma xmlns:emma="http://www.w3.org/2003/04/emma" version="1.0">
              <emma:interpretation id="{842FFE59-D4D4-4EA1-8ACD-716ED716C646}" emma:medium="tactile" emma:mode="ink">
                <msink:context xmlns:msink="http://schemas.microsoft.com/ink/2010/main" type="inkWord" rotatedBoundingBox="23886,10236 24360,10235 24361,10661 23887,10662">
                  <msink:destinationLink direction="from" ref="{D3A3A5EB-B403-4A56-A0B2-D830B9A3B376}"/>
                  <msink:destinationLink direction="to" ref="{BFB11BAF-C5CF-488A-BDFC-6FC8F71B3DCB}"/>
                  <msink:destinationLink direction="from" ref="{08B077F7-8DBE-4DC8-821D-0AE936B73F5A}"/>
                </msink:context>
              </emma:interpretation>
            </emma:emma>
          </inkml:annotationXML>
          <inkml:trace contextRef="#ctx0" brushRef="#br0">759-675 10 0,'-6'0'5'0,"6"-10"-16"0,0 15 10 15</inkml:trace>
          <inkml:trace contextRef="#ctx0" brushRef="#br0" timeOffset="-493.1059">850-690 19 0,'6'-5'9'0,"5"-11"-19"16,-5 6 10-16,-6 0-4 15,0-5 0-15</inkml:trace>
          <inkml:trace contextRef="#ctx0" brushRef="#br0" timeOffset="825.8044">736-701 29 0,'-6'-15'14'0,"-17"5"-12"0,23-5 29 16,-5 5-29-16,-7 5 1 15,6-11 1-15,1 1 1 16,5 0-5-16,0-5 1 0,11-6 3 16,1 6 1-16,5-1-1 15,0-4 1-15,0 10-2 16,6 5 1-16,5 5-3 15,-5 10 1-15,0 5-2 16,6 5 1-16,-6 21-2 16,-6-1 1-16,0 6 0 15,0 5 0-15,-11-6 0 16,-6-9 1-16,-6-6-1 16,-11-5 1-16,0-4-1 15,-6-6 1-15,-6-5-1 16,1-10 1-16,-1-21-1 15,6 1 1-15,6-5-1 16,6-6 1-16,5 5-1 16,6-4 0-16,6 4-1 15,11 1 1-15,6 10-1 16,0 4 1-16,5 1 0 0,6 10 0 16,6 15-1-16,0 11 0 15,-5 4 0-15,-12 5 1 16,-12 21 0-16,-17-5 0 15,-11-5 0-15,-11 4 1 16,-18-4 0-16,0-5 0 16,-5-6 1-16,-1-15 0 15,1-10-2-15,11-10 1 16,0-5-1-16,5-10 0 16,7-1-1-16,11-9 1 0,5-1-1 15,7 6 1-15,16-5-1 16,0-1 1-16,12 11-1 15,6 5 1-15,11 4-1 16,6 11 1-16,-6 11-1 16,0 4 1-16,-6 10-1 15,-11 1 1-15,-6-1 0 16,-11-5 0-16,-6 1 1 16,-6-1 1-16,-5-5-1 15,-12-5 0-15,-6-5 0 16,1-5 1-16,5-15-1 15,6-10 0-15,5-6-1 16,12-4 0-16,0-1-1 16,12 1 1-16,10-6-1 15,1 16 1-15,6-1 0 16,-1 16 0-16,1 5 0 16,-6 10 1-16,-6 5 1 15,-17 5 0-15,-17 6 1 0,-17 9 0 16,-12 6 0-16,-6-11 0 15,7-10-6-15,5-9 0 16,28-17-12-16,24-24 0 16,16-26-4-16,58-15 0 15</inkml:trace>
        </inkml:traceGroup>
        <inkml:traceGroup>
          <inkml:annotationXML>
            <emma:emma xmlns:emma="http://www.w3.org/2003/04/emma" version="1.0">
              <emma:interpretation id="{CEBAFCBE-2904-4667-A5C0-2042171F3AC7}" emma:medium="tactile" emma:mode="ink">
                <msink:context xmlns:msink="http://schemas.microsoft.com/ink/2010/main" type="inkWord" rotatedBoundingBox="26349,10271 26772,10270 26773,10621 26350,10622">
                  <msink:destinationLink direction="to" ref="{D3A3A5EB-B403-4A56-A0B2-D830B9A3B376}"/>
                  <msink:destinationLink direction="from" ref="{9186342E-6709-4D00-B7A4-E0E073DDCCFE}"/>
                </msink:context>
              </emma:interpretation>
            </emma:emma>
          </inkml:annotationXML>
          <inkml:trace contextRef="#ctx0" brushRef="#br0" timeOffset="2206.7479">3033-655 39 0,'-11'-10'19'15,"45"-56"-20"-15,-17 51 19 0,0-6-20 16,6 1 0-16,12 0 1 16,-1-1 1-16,12 6 2 15,-6 0 1-15,-6 5-1 16,0 10 0-16,-5 15 0 16,-1 10 1-16,-11 6-1 15,-5 10 0-15,-12-1-1 16,-12 1 1-16,-10-6-1 15,-18-4 0-15,11-6 2 16,-5-4 0-16,-1-16 0 16,1-10 1-16,6 0-2 15,-1-16 1-15,6-14-1 16,6-11 1-16,11 0-3 16,6 0 1-16,12 1-1 0,5 4 0 31,29 16-1-31,-1 15 1 15,1 10-1-15,-6 15 0 16,0 5 1-16,-6 21 0 16,-17 4 0-16,-11-4 0 15,-17 0 0-15,-18-6 1 16,1-4 1-16,-1-11 0 16,0-5-1-16,1-15 1 15,-1-10-2-15,1-5 1 16,-1-16-1-16,6 1 0 0,12-6-1 15,5 1 0-15,6 4 0 16,12 6 1-16,5 5 0 16,6 10 0-16,-1-1-1 15,1 11 1-15,-6 16 0 16,-5-1 0-16,-12 10 0 16,-6 11 1-16,-5-6 0 15,-1 1 1-15,-5-6 0 16,-6-10 0-16,0 1 1 15,-5-6 0-15,-1-10 0 16,6-15 0-16,6-6-3 16,12-4 1-16,10-6-1 15,12-4 0-15,6-1-2 16,6 11 1-16,11 5-1 16,6 9 1-16,5 6 0 15,0 15 1-15,-11 11 0 16,0 4 0-16,-17 6 2 0,-11-1 0 15,-12 1 1-15,-23-1 0 16,-11-10 1-16,-6-4 1 16,0-1 0-16,0-10 0 15,0-10-3-15,0-15 1 16,0-6-3-16,11-9 0 16,6-6-1-16,12-5 0 15,5 6 0-15,12 4 0 16,5 11 0-16,6-1 1 0,6 21-1 15,6 10 0-15,-1 10 1 16,-5 1 0-16,-6 9 0 16,-5 6 0-16,-12 4 0 15,-6 1 1-15,-5-1 1 16,-7-4 0-16,-4-6 0 16,-1-15 0-16,6 0-2 15,-6-4 1-15,6-17-4 16,-1-9 1-16,7-5-5 15,5-1 1-15,1 1-9 16,5-1 1-16,0 1-4 16,-6 5 0-16,-6-6-1 15,7-9 1-15</inkml:trace>
        </inkml:traceGroup>
        <inkml:traceGroup>
          <inkml:annotationXML>
            <emma:emma xmlns:emma="http://www.w3.org/2003/04/emma" version="1.0">
              <emma:interpretation id="{1002A9DF-7FC4-43A5-A84D-76CE9158019F}" emma:medium="tactile" emma:mode="ink">
                <msink:context xmlns:msink="http://schemas.microsoft.com/ink/2010/main" type="inkWord" rotatedBoundingBox="28778,10231 29201,10230 29202,10570 28779,10571">
                  <msink:destinationLink direction="to" ref="{08B077F7-8DBE-4DC8-821D-0AE936B73F5A}"/>
                </msink:context>
              </emma:interpretation>
            </emma:emma>
          </inkml:annotationXML>
          <inkml:trace contextRef="#ctx0" brushRef="#br0" timeOffset="3333.5578">5674-690 37 0,'-40'5'18'0,"11"-46"-24"15,23 31 36-15,1-5-28 16,-1-1 0-16,0-4 1 15,0-5 1-15,6-1-4 0,12-4 1 16,5 9 3-16,0 1 1 16,6 5-3-16,6 15 1 15,-1 5-2-15,1 10 1 16,-6 11-3-16,-1-1 0 16,-4 6 0-16,-7 4 1 15,-11 1 0-15,-6-1 0 16,-11-9 0-16,-11-6 1 15,-18 0 1-15,-6-5 0 0,1-9 0 16,11-6 0-16,0-11-2 16,11-9 1-16,7-15-1 15,4-6 1-15,13 0-2 16,10 1 1-16,13-1-1 16,10 5 0-16,12 6 0 15,6 10 1-15,0 15 0 16,-1 5 0-16,-5 10 0 15,-5 10 0-15,-7 21 0 16,-11 4 1-16,-5 6 0 16,-12-5 1-16,-12-11-1 15,-5-4 0-15,-11-6 1 16,-7-4 0-16,1-11-1 16,5-5 0-16,1-5-1 15,5-10 1-15,0-16-1 16,6-9 0-16,11-1 0 15,12-4 0-15,5 9 0 0,12 1 0 16,6 9 0-16,5 6 0 16,0 15 0-16,1 5 1 15,-1 10-1-15,0 6 0 16,1 4 0-16,-13 6 1 16,-10-1 0-16,-6 1 1 15,-12-6 0-15,-17-10 0 16,-23 0 1-16,1 1 1 15,5-16-1-15,0-11 0 0,5-4 0 16,7-10 1-16,11-11-3 16,11 1 1-16,6 4-1 15,11 6 0-15,6-1 0 16,6 6 0-16,0 15-1 16,0 5 1-16,0 5 0 15,-6 5 0-15,-6 0 1 16,-11 6 0-16,-17-6-1 15,-17 5 0-15,-6-5-3 16,0-5 0-16,6-5-13 16,28 0 1-16,23-25-6 15,12-16 1-15</inkml:trace>
        </inkml:traceGroup>
        <inkml:traceGroup>
          <inkml:annotationXML>
            <emma:emma xmlns:emma="http://www.w3.org/2003/04/emma" version="1.0">
              <emma:interpretation id="{C48B76B3-FA19-45F2-A922-73A66F8DB2CC}" emma:medium="tactile" emma:mode="ink">
                <msink:context xmlns:msink="http://schemas.microsoft.com/ink/2010/main" type="inkWord" rotatedBoundingBox="31047,10256 31504,10255 31505,10631 31048,10632">
                  <msink:destinationLink direction="to" ref="{9186342E-6709-4D00-B7A4-E0E073DDCCFE}"/>
                </msink:context>
              </emma:interpretation>
            </emma:emma>
          </inkml:annotationXML>
          <inkml:trace contextRef="#ctx0" brushRef="#br0" timeOffset="4504.4571">7788-563 43 0,'-11'5'21'0,"16"-15"-22"16,-5 10 22-16,6-21-23 16,6-4 0-16,5-6 2 15,0 1 1-15,0-1 3 16,6 11 1-16,5-5-1 0,1-1 0 16,5 6 1-1,1 5 0-15,-1 5-2 0,0 4 0 16,0 12-4-16,-5 9 1 15,-6 5-1-15,-6 11 1 16,-11 4-1-16,-12 1 1 16,-11-1-1-16,-12-4 1 15,1-6 0-15,-7-5 1 16,-10-4 0-16,5-6 0 0,0-10 0 16,0-5 1-16,5-10-1 15,7-16 0-15,5-5-1 16,6-4 0-16,11-6 0 15,12 0 1-15,5 6-2 16,12-1 1-16,6 11 0 16,-1-6 1-16,7 26-1 15,-1 10 0-15,-6 10 0 16,-5 21 0-16,-6 4-1 16,-11 11 1-16,-12 0 0 15,1-6 0-15,-12 1 1 16,-18-6 1-16,-5-9-1 15,-5-11 1-15,5-5-1 16,5-10 1-16,7-5-2 16,5-15 1-16,6-11-2 15,5-4 1-15,7-1-1 0,16 1 1 16,6 4-2-16,6 6 1 16,11 4 0-16,6 11 1 15,0 5 0-15,0 10 0 16,-5 5 0-16,-1 11 0 15,-11-1 1-15,-6 0 1 16,-6 1 0-16,-11-6 1 16,-5 5 0-16,-7-10 0 15,1 6-1-15,-6-11 0 0,-6-10-1 16,6 0 1-16,5-11-2 16,6-4 0-16,-5-5-1 15,11-1 0-15,6-4 1 16,5-1 1-16,6 11 0 15,0 5 0-15,6 5 0 16,-6 15 0-16,-5 5 1 16,-6 5 0-16,-6 5 0 15,-12 6 0-15,1-6 0 16,-12 5 0-16,0-9-5 16,6-1 0-16,0-15-12 15,0-31 0-15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58.79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3AE412-CEF1-493B-B18C-5DAC0BB11485}" emma:medium="tactile" emma:mode="ink">
          <msink:context xmlns:msink="http://schemas.microsoft.com/ink/2010/main" type="writingRegion" rotatedBoundingBox="25001,5543 28280,5449 28297,6043 25018,6137"/>
        </emma:interpretation>
      </emma:emma>
    </inkml:annotationXML>
    <inkml:traceGroup>
      <inkml:annotationXML>
        <emma:emma xmlns:emma="http://www.w3.org/2003/04/emma" version="1.0">
          <emma:interpretation id="{06F13E6A-28B9-491A-AFFB-0BCE58B91EDA}" emma:medium="tactile" emma:mode="ink">
            <msink:context xmlns:msink="http://schemas.microsoft.com/ink/2010/main" type="paragraph" rotatedBoundingBox="25001,5543 28280,5449 28297,6043 25018,6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6E2C01-99F0-4AC0-BD60-8C35B40607D4}" emma:medium="tactile" emma:mode="ink">
              <msink:context xmlns:msink="http://schemas.microsoft.com/ink/2010/main" type="line" rotatedBoundingBox="25001,5543 28280,5449 28297,6043 25018,6137"/>
            </emma:interpretation>
          </emma:emma>
        </inkml:annotationXML>
        <inkml:traceGroup>
          <inkml:annotationXML>
            <emma:emma xmlns:emma="http://www.w3.org/2003/04/emma" version="1.0">
              <emma:interpretation id="{E1DAC0BF-A9B8-43C8-99C2-E8E1702F2FC0}" emma:medium="tactile" emma:mode="ink">
                <msink:context xmlns:msink="http://schemas.microsoft.com/ink/2010/main" type="inkWord" rotatedBoundingBox="25001,5543 28280,5449 28297,6043 25018,6137"/>
              </emma:interpretation>
            </emma:emma>
          </inkml:annotationXML>
          <inkml:trace contextRef="#ctx0" brushRef="#br0">2200 153 26 0,'-29'72'13'0,"17"-6"-8"16,12-40 10-16,0 10-15 16,-6 0 1-16,6-5-1 15,0-6 1-15,0 1-1 16,0-16 1-16,6-5 0 16,0-15 1-16,0-16-1 15,5-10 1-15,1 1 0 16,5-7 1-16,6-9-1 15,23-5 0-15,-5-1-1 0,11 1 1 16,5 10-2-16,1 5 1 16,6 15-2-16,-7 0 1 15,-5 21-1-15,-11 10 1 16,-7 0-1-16,-28 6 0 16,-17 9-1-16,-12 1 0 15,-18 10-1-15,-17-6 1 16,-5-4 0-16,-1-1 0 15,7-10 0-15,10 6 0 16,7-1 4-16,17-4 0 0,11-1 1 16,18 5 1-16,17 11 0 15,12 0 0-15,11 9 0 16,6-4 0-16,-6 0-5 16,-5-5 0-16,-1-6-7 15,-11-4 0-15,6-11-3 16,-7-10 0-16</inkml:trace>
          <inkml:trace contextRef="#ctx0" brushRef="#br0" timeOffset="434.4306">2869 19 26 0,'-29'-41'13'0,"18"31"-5"0,5 10 19 16,6 0-25-16,6 5 0 0,5 5 1 16,7 1 1-16,10 4-4 15,1 6 1-15,12-1 3 16,5 11 1-16,17 5-1 16,-11-11 0-16,0 1-1 15,-5 0 1-15,-13 5-2 16,-17-1 1-16,-11 1-1 15,-23 0 1-15,-18 0-1 16,-5 0 0-16,-18-6-5 16,-17-4 1-16,6 4-13 15,0 1 0-15</inkml:trace>
          <inkml:trace contextRef="#ctx0" brushRef="#br0" timeOffset="196.1343">2892 157 34 0,'-11'15'17'0,"5"26"-18"16,6-30 31-16,0 4-30 0,-6 11 0 15,12 4 0-15,-6 6 1 16,11-5-3-16,-5 0 1 16,6-5-4-16,-1-6 0 15,1-10-5-15,-1-15 0 16</inkml:trace>
          <inkml:trace contextRef="#ctx0" brushRef="#br0" timeOffset="-1351.2474">393 19 25 0,'0'-15'12'0,"-6"10"-7"0,6 5 13 0,-6 5-16 15,-11 0 1-15,-6 10 0 16,-18 1 0-16,-11 10-4 16,0-1 0-16,6 1 3 15,6 5 1-15,-1-16-2 16,13 0 0-16,10 1 0 16,12-6 0-16,12 0 0 15,17-5 0-15,18 1-1 16,11-1 1-16,0 0 0 15,11 0 0-15,6 5-1 16,1 6 1-16,-1 4-1 16,-17 6 0-16,-12-1 1 15,-11 1 0-15,-23 5 0 16,-23-5 0-16,-24-1 0 0,-5 1 1 16,-23 5-1-16,-6-11 1 15,0-4-2-15,0 4 0 16,11 1-5-16,6-6 0 15,18-5-7-15,11-10 0 16</inkml:trace>
          <inkml:trace contextRef="#ctx0" brushRef="#br0" timeOffset="-870.7928">803 81 31 0,'5'-36'15'0,"-5"62"-10"16,0-26 21-16,0 20-25 16,0 11 0-16,0 0 0 15,0 15 1-15,0 10-2 16,0 1 1-16,6-1 2 15,6 1 1-15,-1-11 0 16,1-15 0-16,5-6 0 16,12-25 0-16,6-10-1 15,-1-16 1-15,1-10-3 16,5-10 1-16,-5-5-2 16,-6 0 1-16,0 5-1 15,-6 4 0-15,-6 17-1 0,-5 4 0 16,-1 32 0-16,-5 4 0 15,-6 16-1-15,0 10 1 16,0 5 0-16,0-5 0 16,0-5 0-16,6-16 1 15,5-4 0-15,6-11 1 16,1-15 0-16,5-16 0 16,6-10-4-16,5 0 0 15,1-5-6-15,5 0 0 16,7 5-5-16,-19 5 0 0</inkml:trace>
          <inkml:trace contextRef="#ctx0" brushRef="#br0" timeOffset="-510.9595">1755 178 26 0,'0'11'13'0,"-6"-11"-11"16,6 5 18-16,-6 5-18 16,-5 0 1-16,-1 11 3 15,-5 5 1-15,6 9-6 16,-1 1 0-16,12 0 5 16,6-5 0-16,11 0-1 0,12-11 1 15,23-4-2 1,11-16 0-16,-5-16-3 0,-6-9 1 15,-6-11 0-15,-11 10 0 16,-6-15-1-16,-12-5 0 16,-11 0 0-16,-18 5 0 15,-17 10-1-15,-23 0 0 16,-5 16-2-16,-7 15 0 16,-5 15-5-16,0 11 1 15,5-1-9-15,18 16 0 16</inkml:trace>
        </inkml:traceGroup>
      </inkml:traceGroup>
    </inkml:traceGroup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1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B077F7-8DBE-4DC8-821D-0AE936B73F5A}" emma:medium="tactile" emma:mode="ink">
          <msink:context xmlns:msink="http://schemas.microsoft.com/ink/2010/main" type="inkDrawing" rotatedBoundingBox="23308,13258 29346,11050 29899,12562 23861,14771" semanticType="callout" shapeName="Other">
            <msink:sourceLink direction="from" ref="{842FFE59-D4D4-4EA1-8ACD-716ED716C646}"/>
            <msink:sourceLink direction="to" ref="{1002A9DF-7FC4-43A5-A84D-76CE9158019F}"/>
          </msink:context>
        </emma:interpretation>
      </emma:emma>
    </inkml:annotationXML>
    <inkml:trace contextRef="#ctx0" brushRef="#br0">536 1987 11 0,'-63'15'5'0,"-11"-25"-4"0,51 20 1 0,-12 0-4 15,-10-5 0-15,-1 5 5 16,0 1 1-16,6 4-2 15,0-5 0-15,12 5 2 16,5-5 0-16,0 1 3 16,6-1 1-16,0-5-3 15,5 0 1-15,7 0-1 16,5 0 0-16,5 0-1 16,7 5 1-16,11 0-3 15,11 11 1-15,12 4 0 16,16 6 0-16,1-1 0 15,6 1 1-15,17-1-1 0,11-5 0 16,6-4 0-16,17-6 0 16,17 0-1-16,6-10 1 15,11 0-2-15,0 0 1 16,12 1-1-16,11-1 0 16,0 5-1-16,-5-10 1 15,-6-5-1-15,5 5 0 16,12 0 0-16,-40 0 1 0,34-10-1 15,-6-1 1-15,7 1-1 16,4-5 1-16,-10-5-1 16,-6-1 1-16,-6-4-1 15,-12-6 1-15,-5-4-2 16,0-6 1-16,-12-4 0 16,-11-1 0-16,-5-10 0 15,-7 5 0-15,-5-5 0 16,-11 11 0-16,-7-6-1 15,-10 0 1-15,-7-10-1 16,1 0 1-16,-1-5-1 16,1 0 1-16,0-5-1 15,-7 10 1-15,-4-5 0 16,-7 5 0-16,-11 0 0 16,-6 0 0-16,-5-5-1 15,-6-5 1-15,-6-16 0 16,0 11 0-16,6-5-1 0,-12 5 0 15,1 5 1-15,-1 0 0 16,-5 4 0-16,0 12 0 16,-6-1 0-16,-6 5 0 15,-11 0 0-15,-12 0 1 16,-5 6-1-16,11 4 1 16,0 10-2-16,6 1 1 15,0 10-1-15,0-1 1 16,0 11-1-16,5 10 0 0,1 5-1 15,-1 5 0-15,1 11 1 16,-1-1 1-16,1 5 0 16,0 1 0-16,-1-1 1 15,6 1 0-15,1-11-1 16,-1-5 1-16,0 5-1 16,6-15 0-16,0 0 0 15,6-10 0-15,0-5 0 16,-1 0 0-16,1-6 0 15,6 1 0-15,-1-5 0 16,0-1 1-16,1 6-1 16,-1-11 0-16,1 6 0 15,-1 10 0-15,1 0-1 16,-1 4 1-16,-5 6 0 16,-6 5 0-16,0 0 0 15,-6 10 0-15,-11 6 0 16,-12 14 0-16,-11 26 0 15,-5-5 1-15,-1 10-1 0,0 10 0 16,0 0 0-16,1 10 1 16,-1 1-1-16,0-6 0 15,6-15 0-15,12-10 1 16,5-11-1-16,6-14 0 16,5-6 0-16,6-15 0 15,18-20-1-15,5-21 0 16,6-9 0-16,6-11 1 0,5-5 0 15,6 0 0-15,6 0 0 16,-1-5 0-16,1 5 0 16,0 0 1-16,-6 5 0 15,0 0 0-15,-6 15-1 16,0 11 1-16,-5-6 0 16,-1 16 0-16,-5 5-1 15,0 5 1-15,0 10-1 16,0 5 1-16,0 10 0 15,5 26 0-15,7 14 0 16,5 6 1-16,17 11 0 16,0-1 0-16,6 0-3 15,5-5 1-15,-5-5-9 16,-17-5 1-16,-18-11-9 16,-28-14 1-16</inkml:trace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5.42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86342E-6709-4D00-B7A4-E0E073DDCCFE}" emma:medium="tactile" emma:mode="ink">
          <msink:context xmlns:msink="http://schemas.microsoft.com/ink/2010/main" type="inkDrawing" rotatedBoundingBox="27616,13366 31233,10939 31974,12043 28358,14471" semanticType="callout" shapeName="Other">
            <msink:sourceLink direction="from" ref="{CEBAFCBE-2904-4667-A5C0-2042171F3AC7}"/>
            <msink:sourceLink direction="to" ref="{C48B76B3-FA19-45F2-A922-73A66F8DB2CC}"/>
          </msink:context>
        </emma:interpretation>
      </emma:emma>
    </inkml:annotationXML>
    <inkml:trace contextRef="#ctx0" brushRef="#br0">4291 2185 42 0,'0'5'21'0,"40"-15"-25"15,-23 5 22-15,6 0-17 16,5 5 0-16,6 0 6 16,12 5 0-16,6 5-6 15,10 5 0-15,7 0 4 16,-12-4 1-16,40 4-1 15,6 0 1-15,6-5-4 0,5 0 0 16,12-5-1-16,5 0 1 16,-5-5 0-16,5 0 0 15,1-5-1-15,5-5 0 16,-6-10 0-16,1 0 0 16,-6-1-1-16,-6 1 1 15,0-21-1-15,5 1 1 16,-5-11-1-16,-5 0 1 15,-7-10 1-15,-5 0 0 16,-6-10-2-16,-11 0 1 0,-12-10-2 16,-5-11 1-16,-12-4 0 15,0 9 0-15,0-4-1 16,1 5 0-16,-1-6 0 16,0-4 1-16,-6 9-1 15,-5 6 0-15,-6 0 0 16,-6-1 1-16,-5 6 0 15,-12 15 1-15,0 10 0 16,0 6 0-16,-5 4-2 16,5 5 1-16,-6-4-1 15,6 4 0-15,-5 1-1 16,-1 4 1-16,-5 1 0 16,0 4 1-16,-6 6 1 15,0 5 0-15,0 5-2 16,0-1 1-16,0 6-1 15,0 0 1-15,-6 5-2 16,6 0 1-16,-6 0 0 16,6 0 0-16,0 0 1 0,0 0 1 15,-5-5-1-15,5 5 1 16,0-5-1-16,0 0 0 16,0-5-1-16,0 5 1 15,-6-5-1-15,0-6 0 16,-5 6 0-16,-1 0 1 15,1 0 0-15,-1 0 1 16,-5 5-1-16,0 5 0 0,-6 10 0 16,-5 5 0-16,-12 21-1 15,-6 4 1-15,0 6-1 16,1 0 1-16,-1 10 0 16,0 0 1-16,6-6 0 15,0-4 0-15,12-10 0 16,5-6 0-16,6-5-1 15,5-4 1-15,6-11-1 16,12-5 0-16,6-10 0 16,5-10 0-16,6-11-1 15,-1-9 1-15,13-1 0 16,5-10 0-16,0-4-1 16,0 4 0-16,0 0 0 15,0 6 1-15,0-1-1 16,-12 10 1-16,1 6 0 15,-6 5 0-15,0 15 1 16,-1 5 0-16,1 20 0 0,6 21 0 16,-1 4 0-16,7 16 1 31,16 51-5-31,-5-20 1 16,0-16-11-16,-29-5 0 15,-17-46-3-15,-17-25 1 16</inkml:trace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0:29.24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-11 184 31 0,'-5'5'15'0,"21"-34"-19"0,-5 20 19 16,5-6-19-16,5 1 1 15,6-1-2-15,11 1 1 16,-6-5 7-16,1 9 1 16,5 6-2-16,-1 4 0 15,1 4 3-15,0 1 0 16,5 0 0-16,11 0 1 16,11 9-2-16,5-4 1 0,0-6-4 15,5 6 1-15,11 0-2 16,12-1 1-16,-7 1-1 15,12-1 1-15,-1-4 0 16,6 0 1-16,0-5-1 16,10 0 1-16,17-5-1 15,-11 0 1-15,5 1-1 16,6-1 1-16,0-5-1 16,5 1 0-16,6-1 0 15,-11 5 0-15,5 0-1 16,-5 1 1-16,-1-1-1 15,1 0 1-15,5-9-1 16,-10 9 0-16,5 0 0 16,-1-4 0-16,-10 4 0 15,-5 0 0-15,5 0 0 16,-5 5 0-16,-12 0 0 16,-4 5 1-16,-1 0-1 0,1 0 1 31,53-10-1-31,-10 0 1 15,-17 0-1-15,-10 0 1 16,-6 1-1-16,5 4 1 16,-4-10 0-16,-17 10 0 15,0-5 0-15,0 0 0 16,0 1 0-16,-5 4 1 16,-6 0-1-16,-11 0 0 0,1 0 0 15,-12 0 0-15,-4 4-1 16,-12 1 1-16,-5-5-1 15,-5 0 1-15,-6 0-3 16,-5 0 1-16,-5 0-7 16,-17 0 0-16,-15-5-7 15,-12-14 0-15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4.7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11C7DC-6CF2-43EB-932F-DA805369FF4D}" emma:medium="tactile" emma:mode="ink">
          <msink:context xmlns:msink="http://schemas.microsoft.com/ink/2010/main" type="inkDrawing" rotatedBoundingBox="6608,7525 18234,7864 18147,10834 6522,10495" hotPoints="18403,9386 12249,10760 6070,9505 12224,8130" semanticType="enclosure" shapeName="Ellipse"/>
        </emma:interpretation>
      </emma:emma>
    </inkml:annotationXML>
    <inkml:trace contextRef="#ctx0" brushRef="#br0">3544 532 28 0,'-16'5'14'0,"11"-10"-14"0,0 0 14 0,-6 0-16 16,-11-4 1-16,-16-1-1 15,-10-4 0-15,-11 0 4 16,-17-1 0-16,-21 1 0 16,-32 4 0-16,-22 5 1 15,-16 10 0-15,-28 5 1 16,-15 9 0-16,0 10-1 15,0-1 0-15,5 16-1 16,-5-1 0-16,15 9-1 16,18 16 1-16,-7 3-2 15,12-3 1-15,15 8-1 16,12 6 1-16,15-6-1 16,23 20 0-16,20-5-1 15,17-4 1-15,27-6 0 16,16 10 1-16,27 0-1 15,27-5 0-15,16 1 0 16,27-6 0-16,22 1 0 0,5 4 1 16,22-5-1-16,15-9 1 15,23-5-1-15,21-9 1 16,5-1 0-16,16-4 0 16,22-5 0-16,1 0 0 15,4 0 1-15,11 0 0 16,0-5 0-16,6-5 0 15,0 5 0-15,5 0 0 0,10-9-1 16,1-5 1-16,5-10-2 16,6-9 1-16,10-6-1 15,-5-8 0-15,11-6 1 16,-11 0 0-16,5-4-1 16,6 0 1-16,0 4-1 15,5 0 1-15,6-9 0 16,-6 0 0-16,-11 0-1 15,6 0 0-15,5-5 0 16,-21 0 1-16,5 0-1 16,-11 0 1-16,-5 0-1 15,-17 0 1-15,1 0 0 16,-22-5 0-16,-6-4-1 16,-10-6 1-16,-5-9-1 15,-11-4 1-15,-17-1 0 16,1 0 0-16,-28-4-1 15,-15 4 1-15,-12-14 0 16,-15-10 0-16,-17 1 0 0,-11-6 0 16,-10-9 0-16,-27-5 1 15,-22-14-1-15,-21 9 0 16,-22-18-1-16,-38 8 1 16,-21-23-1-16,-49 5 0 15,-38-5-1-15,-48-1 0 16,-54 6 0-16,-48 4 1 15,-49 15-1-15,-54 5 0 16,-38 14 0-16,-48 24 1 16,-49 23-1-16,-48 25 1 0,-38 24-3 15,-32 33 0-15,-44 25-5 16,-26 18 1-16,-6 49-6 16,-5 56 0-16,0 78-3 15,-11 43 1-15</inkml:trace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6T09:31:57.3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EE0232-8F7C-4C2A-B31F-E1DB618FD433}" emma:medium="tactile" emma:mode="ink">
          <msink:context xmlns:msink="http://schemas.microsoft.com/ink/2010/main" type="writingRegion" rotatedBoundingBox="34632,18786 34647,18786 34647,18801 34632,18801"/>
        </emma:interpretation>
      </emma:emma>
    </inkml:annotationXML>
    <inkml:traceGroup>
      <inkml:annotationXML>
        <emma:emma xmlns:emma="http://www.w3.org/2003/04/emma" version="1.0">
          <emma:interpretation id="{2FDDBDD3-A40F-441B-B60F-710FAF1A8B90}" emma:medium="tactile" emma:mode="ink">
            <msink:context xmlns:msink="http://schemas.microsoft.com/ink/2010/main" type="paragraph" rotatedBoundingBox="34632,18786 34647,18786 34647,18801 34632,18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729F0-392B-484F-84E4-7F79B078B709}" emma:medium="tactile" emma:mode="ink">
              <msink:context xmlns:msink="http://schemas.microsoft.com/ink/2010/main" type="line" rotatedBoundingBox="34632,18786 34647,18786 34647,18801 34632,18801"/>
            </emma:interpretation>
          </emma:emma>
        </inkml:annotationXML>
        <inkml:traceGroup>
          <inkml:annotationXML>
            <emma:emma xmlns:emma="http://www.w3.org/2003/04/emma" version="1.0">
              <emma:interpretation id="{A819C589-C9C6-4ED1-B898-5B6DBA7AFEF3}" emma:medium="tactile" emma:mode="ink">
                <msink:context xmlns:msink="http://schemas.microsoft.com/ink/2010/main" type="inkWord" rotatedBoundingBox="34632,18786 34647,18786 34647,18801 34632,18801"/>
              </emma:interpretation>
            </emma:emma>
          </inkml:annotationXML>
          <inkml:trace contextRef="#ctx0" brushRef="#br0">0 0 0,'0'0'0,"0"0"16,0 0-16,0 0 15</inkml:trace>
        </inkml:traceGroup>
      </inkml:traceGroup>
    </inkml:traceGroup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8.2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89D9DC-4F4F-4E90-AF5C-A9245AECBFDD}" emma:medium="tactile" emma:mode="ink">
          <msink:context xmlns:msink="http://schemas.microsoft.com/ink/2010/main" type="writingRegion" rotatedBoundingBox="18872,7962 26015,7927 26024,9716 18881,9752"/>
        </emma:interpretation>
      </emma:emma>
    </inkml:annotationXML>
    <inkml:traceGroup>
      <inkml:annotationXML>
        <emma:emma xmlns:emma="http://www.w3.org/2003/04/emma" version="1.0">
          <emma:interpretation id="{588ABED0-C881-47DD-A1E2-C2A876EC77FB}" emma:medium="tactile" emma:mode="ink">
            <msink:context xmlns:msink="http://schemas.microsoft.com/ink/2010/main" type="paragraph" rotatedBoundingBox="18872,7962 26015,7927 26024,9716 18881,9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3D736D-F7EB-43B2-BD42-566B5B024B91}" emma:medium="tactile" emma:mode="ink">
              <msink:context xmlns:msink="http://schemas.microsoft.com/ink/2010/main" type="line" rotatedBoundingBox="18872,7962 26015,7927 26024,9716 18881,9752"/>
            </emma:interpretation>
          </emma:emma>
        </inkml:annotationXML>
        <inkml:traceGroup>
          <inkml:annotationXML>
            <emma:emma xmlns:emma="http://www.w3.org/2003/04/emma" version="1.0">
              <emma:interpretation id="{2A83A87F-2190-4B14-97EA-E3A2F33A039F}" emma:medium="tactile" emma:mode="ink">
                <msink:context xmlns:msink="http://schemas.microsoft.com/ink/2010/main" type="inkWord" rotatedBoundingBox="18872,7962 21687,7948 21693,9202 18879,9216"/>
              </emma:interpretation>
            </emma:emma>
          </inkml:annotationXML>
          <inkml:trace contextRef="#ctx0" brushRef="#br0">54 162 21 0,'-27'15'10'0,"0"47"0"15,27-43 10-15,0 10-16 16,5 0 0-16,6 9 2 16,5 0 0-16,6-4-8 15,5-5 1-15,0-5 6 0,5-15 1 16,0 6-1-16,1-20 0 15,4-5 0-15,1-9 0 16,0 5-1-16,5-10 0 16,-5-10-2-16,-1-9 1 15,7 0-2-15,-12-10 0 16,-5 10 0-16,-16-10 0 16,-17 5-1-16,-10 5 1 15,-11 15 0-15,-11 4 0 16,-5 9-1-16,-5 10 0 0,-1 10 0 15,6 5 0-15,5 4-7 16,11 5 1-16,17-4-8 16,10-1 0-16,10-4-2 15,1-6 0-15</inkml:trace>
          <inkml:trace contextRef="#ctx0" brushRef="#br0" timeOffset="269.947">506-724 35 0,'6'0'17'0,"-1"57"-12"0,1-28 32 16,-1 14-32-16,0 34 1 15,-5 14 3-15,0 29 0 16,-5 4-12-16,0 1 0 16,-1-24 6-16,6-6 1 15,11-13-16-15,21-20 1 16,6-28-5-16,0-15 0 16</inkml:trace>
          <inkml:trace contextRef="#ctx0" brushRef="#br0" timeOffset="991.0357">873 129 35 0,'-16'5'17'0,"0"-29"-16"0,16 14 26 16,5-4-27-16,6-6 1 15,5 1 0-15,0 0 1 16,6 5-2-16,5 4 1 0,5 5 1 16,6 10 1-16,5 14 0 15,0 5 1-15,0 5-1 16,0 9 0-16,-5 10 0 16,-11 10 0-16,-11-10-2 15,-5 4 1-15,-16-4-1 16,-11 0 1-16,-17 0-1 15,-5-14 0-15,-10-15-3 16,-1-9 1-16,6-10-3 16,0-10 1-16,11-9-2 15,5 4 1-15,11-4-1 16,-1 5 0-16,7 0 2 16,10 4 0-16,10-4 2 15,12-1 1-15,10-4 1 16,17-5 0-16,5-10 0 0,5-4 1 15,-5 5-2-15,0-6 0 16,0 11-6-16,-6-6 0 16,1 24-5-16,-6 1 1 15</inkml:trace>
          <inkml:trace contextRef="#ctx0" brushRef="#br0" timeOffset="1593.4127">1342-53 61 0,'11'24'30'0,"54"19"-39"16,-33-38 65-16,11-10-54 16,11 0 0-16,16-5-4 15,16-4 0-15,6-5-7 16,5 9 1-16,6 1-8 15,4 9 1-15,-4-10-3 16,-6 5 0-16</inkml:trace>
          <inkml:trace contextRef="#ctx0" brushRef="#br0" timeOffset="1396.5346">1714-394 30 0,'0'5'15'0,"0"-19"-9"16,0 14 23-16,-5 9-27 16,-1 11 1-16,-4 13 1 15,-1 5 0 1,-27 68-3 0,0-5 0-16,11-1 5 15,6-14 0-15,10 6 1 16,22-16 1-16,10-14-1 15,1-14 0-15,10-14-3 0,11-15 1 16,11-19-5-16,11 0 0 16,0-14-9-16,-1-10 0 15,-10-10-8-15,-5 5 0 16,-22 6-2-16,-16-6 0 16</inkml:trace>
          <inkml:trace contextRef="#ctx0" brushRef="#br0" timeOffset="2041.9728">2410 105 29 0,'-22'-34'14'0,"22"-38"-5"0,6 53 25 15,4 0-32-15,-4 5 1 16,4-1 3-16,7 6 0 16,4 4-7-16,1 5 0 15,-1 0 4-15,6 10 0 16,6 9-1-16,-6 9 1 15,0 6-2-15,-6 9 0 16,-5 5 0-16,-10 5 0 16,-6 9 0-16,-11-19 0 0,-5 5 0 15,-6-14 0-15,-5-6 0 16,-5-8 0-16,-11-16-1 16,-6-4 0-16,6-9-1 15,5-10 1-15,6-1-1 16,10-4 1-16,1 1-1 15,10-1 1-15,16 4 0 16,12 6 1-16,15 0 0 16,0-1 0-16,1 1 0 15,4 4 0-15,7 1-6 16,9-6 0-16,7 6-8 16,10 9 0-16,-5-10-3 15,10-9 1-15</inkml:trace>
        </inkml:traceGroup>
        <inkml:traceGroup>
          <inkml:annotationXML>
            <emma:emma xmlns:emma="http://www.w3.org/2003/04/emma" version="1.0">
              <emma:interpretation id="{9C9FFD14-E182-48F7-ABA9-0F4AA5C20250}" emma:medium="tactile" emma:mode="ink">
                <msink:context xmlns:msink="http://schemas.microsoft.com/ink/2010/main" type="inkWord" rotatedBoundingBox="22774,8507 25384,8494 25390,9720 22781,9733"/>
              </emma:interpretation>
            </emma:emma>
          </inkml:annotationXML>
          <inkml:trace contextRef="#ctx0" brushRef="#br0" timeOffset="3332.9243">4965 220 43 0,'-32'-24'21'0,"0"-14"-19"15,21 28 41-15,0-4-39 16,11-1 1-16,-5-9 4 16,5 0 0-16,0-4-10 0,5-1 0 15,6 5 7-15,5 0 0 16,6 0-3-16,4 0 0 16,7 0-6-16,5 0 0 15,10 0-9-15,11 5 0 16,6 9-6-16,-6 10 1 15,-10 15-2-15,-11 4 1 16</inkml:trace>
          <inkml:trace contextRef="#ctx0" brushRef="#br0" timeOffset="3648.7336">5418 52 36 0,'-32'-5'18'0,"-1"-4"-19"0,33 4 37 0,0-9-32 15,6-1 0-15,-1-4 1 16,6 0 1-16,11 0-8 15,-1 0 1-15,6 4 4 16,16 1 0-16,6 4-1 16,5 5 1-16,-6 10-2 15,1 5 1-15,-12 9 0 16,-4 0 1-16,-6 5 1 16,-11 5 0-16,-11 4 1 15,-15-4 1-15,-17-5-1 16,-11 0 1-16,-11 0-1 15,-5-5 1-15,-5-9-4 16,-6-5 1-16,11-10-7 16,6 5 1-16,5-15-7 15,21 1 1-15,17-5-9 0,21 0 1 16,11 4-4-16,11 1 0 16</inkml:trace>
          <inkml:trace contextRef="#ctx0" brushRef="#br0" timeOffset="4144.2506">5866 268 42 0,'-11'-34'21'0,"43"-14"-9"0,-16 39 31 15,17-20-41-15,15-5 0 16,12-4-1-16,4 0 1 16,1-5-10-16,5 4 1 15,11 6-8-15,-11 9 1 16,-5-10-2-16,-17 5 1 0</inkml:trace>
          <inkml:trace contextRef="#ctx0" brushRef="#br0" timeOffset="3948.6979">5990-183 41 0,'-11'10'20'0,"38"28"-11"15,-22-23 35-15,6 9-42 16,5 14 1-16,11 5 0 16,5-9 1-16,12-1-7 15,-1 1 0-15,-6-6-4 16,-4-4 0-16,-6 0-9 15,-16 5 1-15</inkml:trace>
          <inkml:trace contextRef="#ctx0" brushRef="#br0" timeOffset="3002.6565">4227-20 27 0,'-17'29'13'0,"7"57"-5"15,4-62 22-15,-10 24-28 16,0 24 1-16,-6 19 3 15,1 10 1-15,-12 14-8 16,-4 0 1-16,4-10 4 16,1-9 0-16,5-19-1 15,5-20 0-15,6-18-2 16,6-25 1-16,4-24-2 16,6-14 0-16,6-19-2 15,15-19 0-15,6-29-1 16,5-10 0-16,12-23 0 15,-1 4 1-15,11-10-1 16,5 15 1-16,6 0 2 16,10 20 1-16,1 18 1 0,-6 24 0 15,0 29 1-15,-11 19 1 16,-10 20 0-16,-22 23 1 16,-22 10 1-16,-10 0 0 15,-22 9-1-15,-17 6 1 16,-9-1-2-16,-7-14 1 15,6-5-5-15,6-9 1 16,5-10-9-16,-1-10 1 16,7-9-9-16,10-5 0 0,11-10-3 15,5-9 0-15</inkml:trace>
        </inkml:traceGroup>
        <inkml:traceGroup>
          <inkml:annotationXML>
            <emma:emma xmlns:emma="http://www.w3.org/2003/04/emma" version="1.0">
              <emma:interpretation id="{89EC4B28-E300-497E-A82E-44959C077224}" emma:medium="tactile" emma:mode="ink">
                <msink:context xmlns:msink="http://schemas.microsoft.com/ink/2010/main" type="inkWord" rotatedBoundingBox="25288,8475 26017,8471 26023,9595 25294,9599"/>
              </emma:interpretation>
            </emma:emma>
          </inkml:annotationXML>
          <inkml:trace contextRef="#ctx0" brushRef="#br0" timeOffset="4803.7205">6852-211 26 0,'-5'0'13'0,"-22"33"-7"0,22-28 23 15,-6 14-26-15,-5 10 1 16,5 14 4-16,-5 5 1 16,-1 0-10-16,1 4 0 15,5-4 6-15,6-4 1 16,5-11-2-16,0-9 1 16,11-14-3-16,5-15 0 0,6-10-1 15,5-4 1-15,5-19-3 16,0-5 0-16,-5 0-4 15,0-5 1-15,0 5-2 16,-11 0 0-16,-5 9-1 16,0 5 0-16,-6 10 2 15,1 9 0-15,-1 10 3 16,6 15 1-16,0 4 1 16,-1 19 0-16,7 15 2 15,4-5 0-15,1 14 1 16,-1 5 1-16,1 20 1 15,-6-6 0-15,-11 5 2 16,-10-9 0-16,-22 5 2 16,-21-11 1-16,-17 6-1 15,-5-10 1-15,-27-14-3 16,5-10 0-16,6-14-10 16,5-10 1-16,11-14-15 0,21-15 0 15,12-14-4-15,47-14 0 16</inkml:trace>
        </inkml:traceGroup>
      </inkml:traceGroup>
    </inkml:traceGroup>
  </inkml:traceGroup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1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E1F668-B3D9-4165-8162-076831F8DEF2}" emma:medium="tactile" emma:mode="ink">
          <msink:context xmlns:msink="http://schemas.microsoft.com/ink/2010/main" type="inkDrawing" rotatedBoundingBox="9169,10876 21626,11492 21553,12967 9096,12351" hotPoints="23508,12172 15825,12557 8185,11662 15868,11278" semanticType="enclosure" shapeName="Ellipse"/>
        </emma:interpretation>
      </emma:emma>
    </inkml:annotationXML>
    <inkml:trace contextRef="#ctx0" brushRef="#br0">4548 245 23 0,'-5'-5'11'0,"15"0"-7"16,-10 5 12-16,0-9-15 15,0 4 1-15,-5-5 2 16,0 10 0-16,-12-9-5 0,-4-1 0 15,-11 0 4-15,-12-4 0 16,-15 4-1-16,-11 1 1 16,-11-1 0-16,-10 5 0 15,-12-4 0-15,-10-1 0 16,-11 1 0-16,-11 4 0 16,-11 5-1-16,1 0 0 15,-11-5 0-15,-1 0 0 0,-10 5-1 16,0 5 1-16,5-5 0 15,0 0 0-15,11-5 0 16,-5 5 0-16,11 0 0 16,10-4 0-16,5-6-2 15,12 5 1-15,-1-4-1 16,1 4 1-16,10 0-1 16,0 5 0-16,5 0 0 15,6 0 0-15,0 5 0 16,6 4 0-16,4-4 0 15,-4 5 0-15,10-1 0 16,11 1 0-16,5 4 0 16,6 10 0-16,10-5-1 15,6-4 1 1,0 18 0 0,5 1 0-16,6 4-1 15,5 1 1-15,11-6 0 16,0 1 0-16,10-6 0 0,6 6 0 15,11 0 0-15,5 4 1 16,0-5-1-16,6 1 1 16,5 0-1-16,5-1 0 15,1 5 0-15,4-4 1 16,-4-5 0-16,-1 4 0 16,6-9-1-16,5 0 1 15,0-5 0-15,0 1 1 0,6 8-1 16,5-13 0-1,10-6 0-15,-4 6 0 0,4-1 0 16,1-4 0-16,-6-1-1 16,6 1 1-16,5-1-1 15,0 6 1-15,-5-1-1 16,0-4 0-16,5-1 0 16,5-4 1-16,17 0-1 15,-6 4 1-15,-10 1-1 16,4 4 1-16,7 1-1 15,4-1 1-15,-4 5-1 16,-1 0 1-16,11 1-1 16,0-1 0-16,0 0 1 15,-5 0 0-15,-6-4-1 16,6-1 0-16,-1-4 1 16,-5-1 0-16,1-4-1 15,21 0 0-15,-1-1 0 16,1 1 0-16,5 0 1 0,1-5 0 15,-1 5-1-15,0 0 0 16,17-1 1-16,-6 6 0 16,0-5-1-16,5 0 0 15,6-5 0-15,0 0 0 16,10 4 0-16,6 1 1 16,-11 5-1-16,6-1 0 15,-6-4 0-15,6 0 0 16,-6 5 0-16,0 4 0 0,-11 5 0 15,6 0 0-15,-6-4 0 16,1-6 0-16,-1 6 0 16,1-6 1-16,-6 6-1 15,5-1 0-15,-5-4 0 16,5-1 0-16,-15-4 0 16,-1 4 0-16,6-4 0 15,-6 0 0-15,-11 0 0 16,1 0 0-16,-6-1 0 15,0 6 1-15,-6-10-1 16,1 0 1-16,5 0-1 16,0 0 0-16,6 0 0 15,4 5 1-15,-10 0-1 16,11-5 1-16,0 0-1 16,0 0 0-16,5 0 0 15,0 0 1-15,6 0 0 16,-6 0 0-16,0 0-1 15,1 0 1-15,-7-5-1 0,7 0 1 16,-1 0-1-16,0-4 1 16,-10 9-1-16,-1-5 0 15,-5 0 0-15,0 0 0 16,-5 0 0-16,-6-4 0 16,0-1 0-16,11 1 0 15,-10-6 0-15,-7 6 1 16,-4-1-1-16,-6 1 0 15,-5-1 0-15,5 0 0 0,-5 1 0 16,5-1 0-16,-6 1 0 16,1-1 0-16,5 5 0 15,-5-4 0-15,0-1 0 16,-1 1 0-16,1 4 0 16,0 0 0-16,-6 0 0 15,-5 0 0-15,0 1 0 16,0 4 0-16,0-5 0 15,5-5 0-15,0 1 0 16,-16-1 0-16,0 0 0 16,-5 1 0-16,-5-6 0 15,-1-4 1-15,-5-5-1 16,0 0 0-16,-6-4 0 16,1 4 0-16,0-5 0 15,-1 0 0-15,-5-9-1 16,0-1 1-16,-5 1 0 15,0 5 0-15,-11-6-1 0,-5-9 1 16,-6 10-1-16,-11-5 0 16,-5 0 0-16,-10-5 0 15,-12 5 0-15,-16 0 0 16,11-1 0-16,1 6 0 16,-12 5 0-16,-11-1 0 15,-5-4 1-15,-5 9 0 16,0 5-1-16,-11 0 1 15,-11 5 0-15,-5 0 0 0,-27-1-1 16,-1 6 1-16,7 4 0 16,-12 1 0-16,11-1-1 15,-5 1 0-15,-11-1 1 16,0 5 0-16,6 5 0 16,-12 0 0-16,6 0-1 15,-27 0 0-15,6 0 2 16,-17 0 0-16,6 0-1 15,-11 0 0-15,5 0-1 16,17 5 0-16,-6-5 2 16,5 0 0-16,-5 0-1 15,0 0 0-15,-5 0 0 16,0-5 0-16,-28 5 1 16,6-4 0-16,-10 8-1 15,5-4 0-15,5-4 0 16,11-1 1-16,5 10-1 15,-5-5 1-15,0 0 0 0,-6 0 0 16,6-15-1-16,-11 10 1 16,0-9 0-16,0 0 0 15,11 4 0-15,6-4 0 16,21-1-1-16,10 1 1 16,6-5 0-16,6 0 0 15,10 4-1-15,11 6 0 16,11-6-2-16,-1 6 1 15,7-6-12-15,10 10 0 0,5-4-4 16,6-1 0-16</inkml:trace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3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2EF70E-DE33-4FA7-B813-AA3A0BA7265E}" emma:medium="tactile" emma:mode="ink">
          <msink:context xmlns:msink="http://schemas.microsoft.com/ink/2010/main" type="inkDrawing" rotatedBoundingBox="11933,9402 11952,11385 11862,11386 11842,9402" shapeName="Other"/>
        </emma:interpretation>
      </emma:emma>
    </inkml:annotationXML>
    <inkml:trace contextRef="#ctx0" brushRef="#br0">33 1984 28 0,'-5'0'14'0,"16"0"-9"15,-11 0 14-15,0 0-19 0,0-14 1 16,0-5 0-16,5-10 1 16,-5 5-1-16,0-5 0 15,11-9 3-15,-11 4 0 16,0 1 1-16,-5-15 1 15,-1 0-1-15,1 0 1 16,-1-9-1-16,1-6 1 16,0-4-2-16,-1 0 0 15,12-10-2-15,-6-4 1 16,10 4-1-16,-10 1 1 0,6-1-1 16,-6-9 1-16,0 4-1 15,-6 10 1-15,-4 0 0 16,4 5 0-16,1 5 0 15,0 5 0-15,-1-1-1 16,6 5 0-16,6-4-2 16,-6 4 1-16,5 10-5 15,-5 0 1-15,-5 4-7 16,5 6 1-16,16 4-9 16,5 5 1-16,1 0-2 15,-1 0 1-15</inkml:trace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5.5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4C9CA3-922B-4B10-A3B2-D45EDC227057}" emma:medium="tactile" emma:mode="ink">
          <msink:context xmlns:msink="http://schemas.microsoft.com/ink/2010/main" type="inkDrawing" rotatedBoundingBox="21395,11649 30474,10206 30501,10374 21422,11818" shapeName="Other"/>
        </emma:interpretation>
      </emma:emma>
    </inkml:annotationXML>
    <inkml:trace contextRef="#ctx0" brushRef="#br0">0 1553 30 0,'0'0'15'0,"11"-20"-16"0,-11 20 16 16,6 0-16-16,-1-9 1 16,6 4 3-16,0-4 0 15,-1 4-2-15,1-5 1 0,0 1 3 16,5-6 0-16,6 1 1 15,10-1 0-15,11 1-1 16,11 4 1-16,5-4-2 16,6 0 1-16,11-5-1 15,4-1 0-15,7 1-2 16,10-10 1-16,11 1-1 16,5-1 0-16,11 5 0 15,11 0 0-15,10-5-1 16,12 5 1-16,4 0-1 15,12 5 1-15,-11 0-2 16,10 0 1-16,-5 4 0 16,-10 1 0-16,-12 9-1 15,1-4 1-15,-6-1-1 16,-16 1 0-16,0-6 0 16,-5 6 1-16,-6-6-2 15,-11 6 1-15,1-6 0 0,-6 1 0 16,-6-1-1-16,-4 1 1 15,-7 0-1-15,-4-5 0 16,-1 4 1-16,1 1 0 16,-1-1 0-16,1 1 0 15,5 4 0-15,-11 1 0 16,5 4 1-16,-5-5 0 16,6 1 0-16,-6-5 0 0,5-1 0 15,1-9 0-15,5 0 0 16,5 5 1-16,6-5-2 15,-11 0 1-15,-11 5-1 16,5 0 1-16,6 4-1 16,-5 1 0-16,-6 0 0 15,0-1 0-15,0-4 0 16,5 0 1-16,12 5-1 16,-12-1 0-16,0 1 0 15,-4 4 0-15,-1 1-1 16,5-6 1-16,1 6-2 15,-6-1 1-15,0 1-1 16,0-1 1-16,0 0-1 16,11 1 1-16,-6-1 0 15,-5 1 0-15,-5 4 0 16,0 0 1-16,-11 5-1 16,0 0 1-16,0 0-1 0,-1-5 1 15,-4 0-1-15,5-4 1 16,-6-1 0-16,-4 5 1 15,4 5-1-15,1-4 1 16,-1-1-1-16,6 0 0 16,5 0 0-16,-5 5 1 15,11-9-2-15,-11-1 1 16,-6 1 0-16,1-1 0 16,-6 0 1-16,16 1 0 15,-5-1 0-15,0 1 0 0,0-1 0 16,-5 0 1-16,-1-4-1 15,1 4 0-15,-1 1 0 16,12-1 0-16,-1-4 0 16,0 4 0-16,-5 1 0 15,0 4 1-15,-6-9-1 16,-4 9 1-16,-1-5-2 16,-11 1 1-16,0-1-1 15,-5 0 1-15,6 1-1 16,-1-1 0-16,-10 5 0 15,-1-4 0-15,-5 9-1 16,-5 5 0-16,-5 4-2 16,-17 6 0-16,-11-6-9 15,-21 15 0-15,-32 0-6 16,5-5 1-16</inkml:trace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6.21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4-2 17 0,'4'0'8'0,"1"0"-5"16,-5 0 8-16,0 0-10 15,0 4 0-15,0-4 2 16,-5 0 0-16,1 0-3 15,4 0 0-15,0 0 3 16,-5 4 0-16,5 0 0 16,0 0 0-16,0 0-1 15,0 4 1-15,5 4 0 16,9 1 0-16,8-5-1 16,15 0 1-16,9-4 0 15,4 0 0-15,9 0 0 16,10 0 0-16,0 0 0 15,-5 0 1-15,4-4 0 16,10 0 0-16,9 0-1 0,4 0 1 16,5 4-1-16,9-4 0 15,-18 0-2-15,-9 0 1 16,-9-4-1-16,-15 8 0 16,-12-4-1-16,-10 0 1 15,-10 0-3-15,-8 0 0 16,-5 4-3-16,0-4 1 15,1 0-3-15,3 0 0 0,6 0-1 16,8-4 0-16,5 0-5 16,-5 8 0-16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6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D209752-4DE2-4CE9-BC24-254C9629DFE1}" emma:medium="tactile" emma:mode="ink">
          <msink:context xmlns:msink="http://schemas.microsoft.com/ink/2010/main" type="inkDrawing" rotatedBoundingBox="23192,7823 24046,5350 25133,5725 24278,8198" semanticType="callout" shapeName="Other">
            <msink:sourceLink direction="to" ref="{B663A1C4-A1BF-4B1E-82BF-55547579DCA2}"/>
            <msink:sourceLink direction="from" ref="{B663A1C4-A1BF-4B1E-82BF-55547579DCA2}"/>
          </msink:context>
        </emma:interpretation>
      </emma:emma>
    </inkml:annotationXML>
    <inkml:trace contextRef="#ctx0" brushRef="#br0">-6 92 34 0,'-5'-5'17'0,"10"5"-16"0,-5 0 28 0,12 5-28 16,5 11 1-16,6-1 3 15,12 6 0-15,11-6-5 16,11 6 1-16,1 20 3 16,-1 5 1-16,0 5-2 15,7-5 1-15,-7 6-2 16,-11-11 0-16,0-5-1 15,-11-16 0-15,-7-5 0 16,-5 1 0-16,0-21 1 16,-11-11 1-16,-1-9-1 15,-5-16 0-15,5-11-1 16,7-4 1-16,-1-1-2 16,0-4 1-16,0-1-2 15,-5 11 0-15,-1 5-9 0,-5 10 1 16,6 15-7-16,-12 6 0 15</inkml:trace>
    <inkml:trace contextRef="#ctx0" brushRef="#br0" timeOffset="-674.3878">1075-2047 22 0,'5'-16'11'0,"-22"-4"-1"16,11 20 6-16,-5-6-13 16,-12 6 1-16,-11 11 1 15,-7 4 1-15,-22 16-7 16,-17 5 0-16,-18 20 5 16,-17 21 0-16,-11 31-1 0,5 25 0 15,6 26 0-15,17-10 1 16,24 5 0-16,28 21 1 15,28-16 0-15,24 0 0 16,29-10-1-16,28-1 1 16,17-9-5-16,7 10 1 15,-1-21-15-15,6-20 0 16,-29-47-2-16,-6-30 0 16</inkml:trace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7.3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1 101 3 0,'5'-9'1'0,"8"1"-2"16,-13 8 2-16,0 0-1 15,0 0 1-15,5-4 4 16,4 0 1-16,0-4-4 15,0 0 0-15,5 0 4 16,9-4 1-16,4-1-1 16,1 1 1-16,8 4-2 15,10 0 1-15,4 8-2 0,14 4 0 16,-9 0-1-16,5 4 1 16,4 0-1-16,9 5 1 15,5-1-2-15,4-4 1 16,0 0 0-16,0 0 0 15,1 8 0-15,-19-3 1 16,0-1-2-16,-5 0 0 16,1 8 0-16,-1-8 0 15,5-3-1-15,0-1 1 0,0-8-6 16,-4-4 1-16,-6 0-10 16,-22 4 0-16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9.14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288 26 19 0,'-4'-12'9'0,"-24"12"-6"0,19-9 10 15,-5 5-12-15,-4 4 0 16,0-4 2-16,-5 4 0 16,-4 0-3-16,-1 0 0 0,1 4 3 15,4 0 0-15,0 1 1 16,5 3 0-16,4 0 0 15,5-4 1-15,4 4 0 16,14 0 1-16,10-4 0 16,8 4 0-16,10 0-1 15,8-3 0-15,15 3-1 16,13 4 0-16,5 0-2 16,9 0 1-16,13-4-2 15,-8-4 1-15,-1 5 0 16,0-5 0-16,1 0-1 15,-10 4 1-15,-9 4-1 16,-9-4 1-16,-4 0-1 16,-10 4 0-16,-9-3-1 15,-13-1 0-15,-15-4-5 16,-17 4 0-16,-19-4-7 0,-23-4 0 16,-13 0-5-1,-33-8 0-15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4:00.08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32 91 26 0,'-23'-8'13'0,"14"12"-11"16,9-4 14-16,0 4-15 16,0-4 1-16,4 4 2 15,5-4 0-15,5 0-4 16,4-4 0-16,5-4 4 0,5 0 0 15,8 0 2-15,5 0 0 16,19 0-1-16,13-5 0 16,14-3 0-16,22 4 1 15,10 4-1-15,0 8 0 16,0-4-2-16,-5 0 0 16,5 4 0-16,9 4 1 15,-13 4-1-15,-6 4 1 16,-4 8-2-16,-9-7 0 0,-22 3-5 15,-15-4 0-15,-18-4-11 16,-18 4 1-16,-46-12-5 16,-36-4 0-16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31.3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12DEC6-F59B-4CBC-B142-D79733F0BD9F}" emma:medium="tactile" emma:mode="ink">
          <msink:context xmlns:msink="http://schemas.microsoft.com/ink/2010/main" type="inkDrawing" rotatedBoundingBox="5647,10951 9321,10916 9329,11837 5656,11872" hotPoints="9587,11372 7519,11869 5425,11497 7493,11000" semanticType="enclosure" shapeName="Ellipse"/>
        </emma:interpretation>
      </emma:emma>
    </inkml:annotationXML>
    <inkml:trace contextRef="#ctx0" brushRef="#br0">1709 199 35 0,'14'-12'17'0,"4"-13"-17"15,-13 17 18-15,-5 8-18 16,0-4 0-16,-9-4 0 15,-5-4 0-15,-4 4 0 16,-5 0 1-16,-5 4 1 16,-8 4 0-16,-10-8 0 15,-18-1 0-15,-5 1 0 16,-8 8 1-16,-10-4-1 16,-9 12 1-16,-5 5-2 15,1-1 1-15,-6 8-1 16,-8 13 0-16,0 3 0 15,0 1 0-15,22-1 0 0,5 5 1 16,9 4-1-16,10-5 1 16,8 5-1-16,10 0 0 15,9 7-1-15,9-3 1 16,14-8-2-16,13 4 1 16,10-5 0-16,13-11 0 15,9-1 1-15,10-8 0 16,13 1-1-16,14-1 1 15,9 0 0-15,5 1 0 0,14-1-1 16,-5-8 1-16,9 5 0 16,9-13 0-16,9-4 0 15,9 0 1-15,5-9-1 16,-4-7 1-16,13 4-1 16,-4 4 0-16,-5 4-1 15,0 0 1-15,-9 0-2 16,4 0 1-16,-4 4 0 15,-5 0 1-15,-4 4-1 16,0 0 0-16,-5 0 0 16,-5-4 1-16,-4-4-1 15,0 0 1-15,0 0 0 16,-9 0 0-16,-4-1 0 16,-6-3 0-16,1 0 0 15,-9-4 0-15,-5-4 0 16,-10-9 1-16,-3 1-1 15,-6-8 0-15,-8-5 0 16,-10-8 0-16,-4-4 0 0,-4 1 1 16,-6-9-1-16,-4 4 0 15,-9 0 0-15,-13 4 0 16,-19 5-1-16,-23 3 1 16,-23 0-1-16,-27 5 0 15,-9 3-1-15,-28-3 0 16,-4 3 0-16,-14 5 0 15,-9 3-2-15,-24 9 1 16,-8 4-4-16,-9 12 0 0,-28 16-6 16,-13 21 1-16,-24 20-6 15,19 20 0-15</inkml:trace>
  </inkml:traceGroup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4.4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163 11 9 0,'-41'24'4'0,"5"-12"7"16,27-8 5-16,-5 0-15 15,0 0 1-15,0 4 1 16,1-4 0-16,4 5-4 16,-1-1 1-16,6 0 4 15,8 0 1-15,15-4-1 16,13-4 0-16,9-4 0 0,18 0 0 16,10 0 0-16,-1 0 1 15,10-4-3-15,9 0 0 16,5-1-1-16,-1 5 1 15,10 0 1-15,4 0 1 16,0-4-1-16,-9 0 0 16,0 0 0-16,-14 4 0 0,-9-4-1 15,-9 4 1-15,-13 0-6 16,-10 4 1-16,-14-5-6 16,-4 1 1-16,-5 4-7 15,-9-4 1-15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5.21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69-6 24 0,'-46'12'12'0,"28"17"-11"0,18-25 13 16,-5 0-14-16,5 4 1 15,0 4 0-15,5 0 1 16,-1-4-1-16,6 1 0 15,3-1 2-15,10 0 0 16,0-4 1-16,9 0 1 16,9 0-1-16,9 0 1 15,10-4-1-15,8 0 0 16,6-8-1-16,-1 4 1 16,9-4-2-16,5-4 1 0,9 8-1 15,-5-1 0-15,-4 1-1 16,-4 0 1-16,-15 8-4 15,-4-4 1-15,-14 0-8 16,-13 4 1-16,-19 9-5 16,-22-5 0-16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0.4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49 104 20 0,'-18'-8'10'0,"4"8"-9"16,10 0 11-16,-1 0-11 15,1-4 0-15,-1 4 2 16,5 0 1-16,0 0-3 16,0 0 0-16,9-4 3 15,10 0 0-15,3-4 0 16,15 0 1-16,13 4-1 16,5-4 0-16,5 4-1 15,4-5 1-15,9 5-2 16,14 0 1-16,-5 4-1 15,0 4 1-15,5 0-1 16,-9 1 1-16,0-1-1 16,-5-4 0-16,0-4 0 0,9-1 0 15,-9 5 0-15,-4-4 0 16,-5 4-1-16,-14 0 1 16,5 4-1-16,0-4 1 15,4 0-2-15,-8 5 1 16,3-5-5-16,-3 0 0 15,-1-9-7-15,-9 1 1 16,10 0-5-16,-6-16 1 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1.45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188 54 12 0,'-14'-4'6'0,"-18"-4"2"0,27 4 7 16,-8 0-14-16,-6 4 0 16,1 4 1-16,0 0 1 15,4 4-3-15,-4-4 0 0,4 4 2 16,5 0 0-16,0 0 1 16,4-4 0-16,5-4 0 15,9-4 0-15,14 0 0 16,5-8 1-16,17 0-1 15,15-4 1-15,13 3-1 16,14 5 0-16,9 0-1 16,9 4 1-16,5 0-1 15,9 4 1-15,9 0 0 16,0 8 0-16,0 0-2 16,-14-4 1-1,32 5-1 1,-18-1 1-16,-23-4-1 15,-9 4 0-15,-9-4-3 16,-14 0 0-16,-9 4-11 16,-22 4 0-16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2.25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-3 152 7 0,'-5'-21'3'0,"37"-7"-3"0,-23 20 3 16,1 0-2-16,-6-5 1 15,1 1 4-15,-1 4 1 16,-4 0-7-16,0 8 1 16,0-4 3-16,0 4 1 0,0 0 0 15,14 0 0-15,4 0-1 16,14-4 1-16,5-4 0 15,13-1 0-15,19 1 0 16,8 0 0-16,10 4-1 16,14 4 0-16,-5 0-2 15,0 0 1-15,5 0-2 16,17 0 1-16,-3 4-1 16,-1 0 0-16,0 0 1 15,-22 0 0-15,-5 0-1 16,4 1 1-16,-13-1-1 15,-10 0 1-15,-8 4-1 16,-5 0 1-16,-5-4-2 16,-4 0 1-16,-5 0-5 15,-5 0 1-15,-4-4-8 16,-9 4 1-16,-23 8-4 16,-23-12 1-16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3.18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154 53 26 0,'-32'-37'13'0,"-19"25"-11"15,47 12 13-15,-1-4-16 16,-4 4 1-16,0 0-1 15,-5 4 1-15,5 0 0 16,0 0 0-16,4 0 0 16,1 0 1-16,-1 0 0 15,5 0 1-15,5 0 1 16,4 0 1-16,9 0 0 16,14 5 1-16,14-1 1 15,0-4 0-15,9 0-1 16,18 0 1-16,14 0-2 0,-1 4 1 15,15-4-2-15,0 0 0 16,-10-4-1-16,10 0 0 16,4-4-1-16,-5 0 1 15,-4 0 0-15,0 4 0 16,-4 0-1-16,-1 0 0 16,-8 0 0-16,8 0 0 15,0-4-5-15,10 0 0 16,-5 4-10-16,-9 0 0 0,-28-4-2 15,-40-25 0-15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08.44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3F7311-A6CF-4022-8BF0-FA6B0B2EFCAE}" emma:medium="tactile" emma:mode="ink">
          <msink:context xmlns:msink="http://schemas.microsoft.com/ink/2010/main" type="writingRegion" rotatedBoundingBox="15067,15871 28265,12502 28596,13799 15399,17168"/>
        </emma:interpretation>
      </emma:emma>
    </inkml:annotationXML>
    <inkml:traceGroup>
      <inkml:annotationXML>
        <emma:emma xmlns:emma="http://www.w3.org/2003/04/emma" version="1.0">
          <emma:interpretation id="{51FA6F11-ABA8-4970-A62D-9587E1943B45}" emma:medium="tactile" emma:mode="ink">
            <msink:context xmlns:msink="http://schemas.microsoft.com/ink/2010/main" type="paragraph" rotatedBoundingBox="15067,15871 28265,12502 28596,13799 15399,17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126CD8-0192-4FC2-81D0-E3C5AC1335BB}" emma:medium="tactile" emma:mode="ink">
              <msink:context xmlns:msink="http://schemas.microsoft.com/ink/2010/main" type="line" rotatedBoundingBox="15067,15871 28265,12502 28596,13799 15399,17168"/>
            </emma:interpretation>
          </emma:emma>
        </inkml:annotationXML>
        <inkml:traceGroup>
          <inkml:annotationXML>
            <emma:emma xmlns:emma="http://www.w3.org/2003/04/emma" version="1.0">
              <emma:interpretation id="{B71CE261-0BBE-48C4-9D80-B82D8BBAC0E8}" emma:medium="tactile" emma:mode="ink">
                <msink:context xmlns:msink="http://schemas.microsoft.com/ink/2010/main" type="inkWord" rotatedBoundingBox="18765,14927 21970,14109 22291,15364 19086,16182"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>1656 522 42 0,'6'5'21'0,"46"16"-13"16,-35-21 40-16,12 5-46 16,12 5 0-16,5-15 0 15,6-5 1-15,11-11-9 16,7-15 0-16,5 5-5 15,-6 1 0-15,-6 14-5 16,-16 11 1-16</inkml:trace>
          <inkml:trace contextRef="#ctx0" brushRef="#br0" timeOffset="-165.0994">1726 204 40 0,'-18'10'20'0,"36"-15"-15"0,-1 5 37 16,12-5-39-16,5 5 0 16,7-5 0-16,5 0 1 15,6 0-6-15,0 5 1 16,0 5-3-16,-6 0 1 0,-17 0-9 16,-6 0 1-16,-23 16-4 15,-6-1 0-15</inkml:trace>
          <inkml:trace contextRef="#ctx0" brushRef="#br0" timeOffset="-552.2693">1795 45 25 0,'-17'0'12'0,"17"36"-1"0,0-21 14 16,0 11-23-16,0 10 1 16,0 0 0-16,0 15 0 15,0-5-4-15,5 5 0 16,1-4-2-16,0-11 1 0,0-11-8 16,-1-4 0-1</inkml:trace>
          <inkml:trace contextRef="#ctx0" brushRef="#br0" timeOffset="-342.6949">1795 45 40 0,'0'-21'20'0,"29"-9"-17"16,-12 35 32-16,-5-10-31 15,17-1 1-15,-6 6 1 16,5-5 1-16,1 5-9 15,6 5 0-15,5 1 1 16,-5-6 0-16,0 5-11 16,-6-5 0-16,-12 5-3 15,-6 10 0-15</inkml:trace>
          <inkml:trace contextRef="#ctx0" brushRef="#br0" timeOffset="301.3753">2534 50 42 0,'-6'5'21'0,"-11"36"-26"0,5-20 37 16,-5 9-31-16,0 12 1 15,-7 14 2-15,-4 6 0 16,5-6-5-16,-1 0 1 16,7-15 2-16,6 6 1 15,11-17-1-15,5-4 1 16,13-10-2-16,5-6 1 0,0 0-1 15,17 0 0-15,1-5-1 16,5 1 0-16,0-1-6 16,6-5 1-1,6-16-9-15,-12 16 1 0,6-10-2 16,0-5 1-16</inkml:trace>
          <inkml:trace contextRef="#ctx0" brushRef="#br0" timeOffset="811.2387">2978-104 36 0,'0'0'18'16,"6"46"-18"-16,6-36 32 0,-1 1-30 15,7 4 1-15,10 6 4 16,7 4 1-16,11 6-8 16,0 5 1-16,1 0 5 15,-1 0 1-15,-6 5-2 16,-5-10 1-16,-12 5-2 15,-12-6 0-15,-11 1-1 16,-17-10 0-16,-23 10-1 16,-18-6 0-16,-6 1-6 15,-5 5 1-15,6 10-13 16,5 5 0-16,-6 0-3 16,13-10 0-16</inkml:trace>
          <inkml:trace contextRef="#ctx0" brushRef="#br0" timeOffset="527.3724">2990 112 36 0,'-29'87'18'0,"0"21"-25"0,23-83 36 15,1 11-30-15,5 5 1 16,0 0-10-16,0-5 1 16,5 0 4-16,7-10 1 15</inkml:trace>
          <inkml:trace contextRef="#ctx0" brushRef="#br0" timeOffset="-1590.9641">225 29 24 0,'-12'-5'12'0,"1"0"-5"16,11 0 12-16,0-5-15 16,-12 10 1-16,6 0 1 0,-5 0 1 15,-7 0-9-15,-5 0 1 16,-5 15 4-16,-7 1 1 16,6 9-3-16,6 1 1 15,6 5-2-15,17-1 1 16,11 1-1-16,12-5 0 15,6 10-1-15,12 0 1 16,22 0 0-16,18 0 0 16,5 0 0-16,-5 5 0 15,-12-6 0-15,-5-4 1 16,-24 0 1-16,-16-10 0 16,-19-6 1-16,-22-5 0 0,-23-5-1 15,-24-5 1-15,1 0-1 16,-7 0 1-16,-5-10-3 15,0 0 0-15,6 5-5 16,11-6 0-16,18-4-8 16,17 10 0-16,23 5-1 15,11 0 0-15</inkml:trace>
          <inkml:trace contextRef="#ctx0" brushRef="#br0" timeOffset="-944.7727">733 245 19 0,'0'10'9'0,"46"16"0"16,-29-26 8-16,12 0-16 15,12 0 0-15,5 0 0 16,0-10 0-16,6-6-3 16,0-4 1-16,-12-6 1 15,-5-10 0-15,-6 0 0 16,-6 5 0-16,-12 1 1 0,-5 4 1 16,0 0 2-16,-6 16 1 15,-6 10 0-15,-5 10 1 16,-1 21 1-16,0 26 1 15,1 9-2-15,5 16 1 16,0-5-2-16,6-5 0 16,6-5-7-16,6-11 0 15,5-25-11-15,6-15 0 16,6-11-3-16,0-21 1 16</inkml:trace>
          <inkml:trace contextRef="#ctx0" brushRef="#br0" timeOffset="-1229.0385">860 4 39 0,'0'10'19'0,"0"41"-27"0,0-25 39 0,0 15-30 15,-6 10 0-15,12 11 0 16,-6-6 0-16,0-9-3 15,0-1 1-15,0-15-4 16,0-11 0-16,-6-20-6 16,0 0 1-16</inkml:trace>
          <inkml:trace contextRef="#ctx0" brushRef="#br0" timeOffset="-778.6174">1547 117 43 0,'-18'56'21'0,"1"31"-19"15,17-71 41-15,0 15-43 16,0 4 0-16,6 1-4 16,5 5 0-16,1-15-2 15,-1 0 0-15,7-6-7 16,-7 6 0-16</inkml:trace>
        </inkml:traceGroup>
      </inkml:traceGroup>
    </inkml:traceGroup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4.2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50 31 0,'0'-4'15'0,"10"-4"-11"15,-10 8 16-15,0 0-21 16,9 0 1-16,6 0 0 16,-1 0 0-16,5 0 0 15,0 0 0-15,5 0-1 16,0 4 1-16,5-4 0 16,0 0 1-16,0-4 0 15,9 4 0-15,5 0 1 16,6 0 0-16,13 4 0 15,-4 4 0-15,4 1 0 0,0 4 1 16,6-1-2-16,-1-3 1 16,-5 0-1-16,-4-1 1 15,0 1-1-15,4-5 1 16,0 0-1-16,11 0 1 16,-6 5-1-16,-5-5 0 15,1 1 0-15,-1-1 1 16,5 4-2-16,1 1 1 0,-6-5-1 15,-4-4 1-15,-1 0 0 16,1 0 0-16,4 0-1 16,1-4 1-16,-1-9 0 15,-4 9 0-15,-5-5-1 16,4 9 1-16,1 0-1 16,4 0 0-16,1 0 0 15,-10 5 1-15,-1-5-1 16,1-9 0-16,5 0 1 15,-1-8 0-15,6 5 0 16,-5-1 0-16,-1 0-1 16,1 4 1-16,-5 9 0 15,4 0 0-15,1 0-1 16,-5 0 0-16,0 0 0 16,-10 0 0-16,5 0 0 15,-10-4 0-15,1 0 0 16,-1 0 1-16,5-5-1 0,0 1 0 15,1-5-1-15,-1 0 1 16,-5 4-7-16,-9 1 0 16,-14 8-8-16,-20 8 1 15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5.6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 22 22 0,'-33'-12'11'0,"33"7"-9"0,0 5 12 0,9-4-14 15,1 0 1-15,4 4-1 16,5 0 0-16,5 4-1 16,5 0 1-16,5 1 0 15,4-1 1-15,1 0 0 16,4-4 0-16,10 0 1 16,4 0 1-16,6 4 0 15,4 5 1-15,15 4-1 16,4 4 0-16,-4 4-1 15,14 0 1-15,-5-4-2 16,5-8 1-16,0 0-2 0,-5-5 1 16,1-4 0-1,-1-4 0-15,-5-5 0 0,1 5 1 16,-1 4-1-16,1 0 0 16,-1 4 0-16,5 0 1 15,1 1-2-15,-1-1 0 16,0 0 0-16,-19-4 1 15,0-4-1-15,5 0 1 16,0-5 1-16,-5 5 0 0,0-1-1 16,-5 5 1-16,0 0-1 15,1 0 1-15,-1 0-1 16,0 5 1-16,-9 3-2 16,-5-3 0-16,4-5 0 15,1 4 1-15,-1-4 0 16,1-4 0-16,5-5 0 15,-6 0 0-15,-4-3 0 16,0 3 0-16,9 1 0 16,-4-5 1-16,0 4-2 15,-1 5 1-15,-9 0-1 16,-5 4 1-16,1 0-4 16,-1 4 0-16,-5 0-7 15,1 1 0-15,-10 3-5 16,-10-8 1-16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07.2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C18B8E-248F-4FD0-A61C-DB921C852BCC}" emma:medium="tactile" emma:mode="ink">
          <msink:context xmlns:msink="http://schemas.microsoft.com/ink/2010/main" type="inkDrawing" rotatedBoundingBox="3673,7032 9225,6937 9252,8512 3700,8607" hotPoints="9091,7816 6300,8647 3470,7962 6261,7131" semanticType="enclosure" shapeName="Ellipse">
            <msink:destinationLink direction="with" ref="{240B6D71-5886-4480-A832-EDFC384AB71A}"/>
          </msink:context>
        </emma:interpretation>
      </emma:emma>
    </inkml:annotationXML>
    <inkml:trace contextRef="#ctx0" brushRef="#br0">3259 223 46 0,'0'5'23'0,"-5"-38"-30"0,-6 24 33 15,-4-10-29-15,-7 5 0 16,-15 0 1-16,-16-1 1 16,-5 1 4-16,-11 0 1 15,-5 0-1-15,-21 0 1 16,-11 0 2-16,-10-5 0 0,-16 0-1 15,-6 5 0-15,-16 9-2 16,1 5 0-16,-16 10-2 16,-6 4 1-16,11 10-1 15,-5 13 0-15,-1 1 0 16,6 14 0-16,16-1 0 16,11 6 0-16,10-6 0 15,10 20 1-15,1-15 0 16,15 10 0-16,17 0-1 15,15 0 0-15,16 9 0 16,16 5 1-16,21-5-3 16,11-4 1-16,20 0 0 15,17-1 0-15,11 1 1 16,15-5 0-16,16-15 0 16,21-8 0-16,0-1 1 15,27-4 0-15,5-10-1 16,11-5 1-16,10 1-1 0,0-5 1 15,16-1-1-15,-16-3 0 16,6-1 0-16,4-5 0 16,-4-4 0-16,10 0 0 15,-11-5 0-15,-4-5 0 16,4-5 0-16,0-4 1 16,6 10-1-16,-5-11 0 15,-11 6 0-15,-1 4 0 16,7-9 0-16,-1 0 0 15,0-9 0-15,0-1 0 0,-10-4 0 16,10-5 0-16,0 0 0 16,-10 5 0-16,-6-5-1 15,-5-5 1-15,-11 5 0 16,-10-9 0-16,0 0 0 16,-6-1 1-16,-4 6-1 15,-6-1 0-15,-11 0 0 16,-15 6 1-16,-12-1-1 15,-14 0 1-15,-12 4-2 16,-15-3 1-16,-22-6-1 16,-21 14 1-16,-21-13-1 15,-5-1 0-15,-16 0 0 16,-11-4 0-16,-5-5 0 16,-5-5 0-16,-21 1-1 15,-6-15 1-15,-26 0 0 16,-21 0 0-16,-33 5-4 0,-25 4 1 15,-17 10-5-15,-15 15 1 16,-16 13-6-16,10 19 1 16,1 19-8-16,-22 42 1 15,-5 14-1-15,-21 10 0 16</inkml:trace>
  </inkml:traceGroup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0.0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FADEA-9935-4AB8-ACA5-7F511B53457E}" emma:medium="tactile" emma:mode="ink">
          <msink:context xmlns:msink="http://schemas.microsoft.com/ink/2010/main" type="inkDrawing" rotatedBoundingBox="9185,7752 15181,7684 15182,7797 9187,7865" shapeName="Other">
            <msink:destinationLink direction="with" ref="{240B6D71-5886-4480-A832-EDFC384AB71A}"/>
          </msink:context>
        </emma:interpretation>
      </emma:emma>
    </inkml:annotationXML>
    <inkml:trace contextRef="#ctx0" brushRef="#br0">21 154 39 0,'-16'0'19'0,"11"-4"-24"0,5 4 29 16,0-5-25-16,0-5 1 15,5 1 0-15,6 0 1 0,4-1 0 16,7-4 1-16,4 9 2 16,11 1 0-16,16 4 0 15,10 0 1-15,17 0 0 16,-1 4 0-16,16 1-2 15,6 5 1-15,10-6-2 16,11 1 1-16,0 0-1 16,15-5 0-16,6-5 1 15,0 0 1-15,10 1-1 16,-4-11 1-16,9 6-1 16,1 0 0-16,0-1 0 15,0 5 0-15,-1 1-2 16,1-6 0-16,0 1 0 15,-6 4 0-15,-5 5 0 16,-5-4 0-16,0-6 0 16,-5 5 0-16,-1 5 0 15,1 0 1-15,-16 5 0 16,5 5 0-16,-6 4-1 0,-10-5 0 16,1 5 0-16,4 0 1 15,0-4-2-15,-4-6 1 16,-1 1 0-16,0 5 0 15,0-10 0-15,-11-15 1 16,6 11-1-16,5-6 0 16,-5 1 0-16,0-1 0 15,-16 1-1-15,-5 0 1 16,-11 4-4-16,-16 0 1 0,-10 1-7 16,-17 4 0-16,-9 9-10 15,-12 10 1-15,-15-10-4 16,-38-4 1-16</inkml:trace>
  </inkml:traceGroup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1.9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0B6D71-5886-4480-A832-EDFC384AB71A}" emma:medium="tactile" emma:mode="ink">
          <msink:context xmlns:msink="http://schemas.microsoft.com/ink/2010/main" type="inkDrawing" rotatedBoundingBox="6341,8382 14825,15984 14625,16207 6141,8605" semanticType="callout" shapeName="Other">
            <msink:sourceLink direction="with" ref="{E65FADEA-9935-4AB8-ACA5-7F511B53457E}"/>
            <msink:sourceLink direction="with" ref="{24C18B8E-248F-4FD0-A61C-DB921C852BCC}"/>
          </msink:context>
        </emma:interpretation>
      </emma:emma>
    </inkml:annotationXML>
    <inkml:trace contextRef="#ctx0" brushRef="#br0">-1 75 17 0,'-5'-4'8'0,"20"-1"-4"16,-15 5 3-16,0 0-4 15,6-14 0-15,-1 0 3 16,-5 0 1-16,0-1-7 16,0 6 1-16,0 9 5 15,0 5 0-15,5-1-1 16,-5 11 0-16,0-1-1 15,6 14 1-15,9 5-2 16,1 9 1-16,5 5 0 16,11 14 1-1,58 52 0 1,-5-5 1-16,5-4-1 16,10 4 0-16,1 5-2 15,-1 0 1-15,17 0-1 0,10 0 1 16,-5 9-2-16,10-9 0 15,5 0 0-15,-4 0 1 16,4 4-1-16,11 5 1 16,-5 1-1-16,0-1 0 15,0-14-1-15,5-9 1 16,11 4-1-16,-6 1 0 16,6 9 0-16,0 0 1 0,0-5-1 15,10 5 0-15,-10 4 0 16,0 10 0-16,-11 0-1 15,-5 10 1-15,10-15 0 16,-5-4 0-16,-10-1 0 16,-1-4 0-16,-4-5 0 15,-17 1 0-15,-5-6-1 16,6 15 1-16,-6-5-1 16,-5-15 1-16,-6 1 0 15,-5 0 0-15,6-14-1 16,-6-1 1-16,-10-4 0 15,-6-9 1-15,1-1 0 16,-1-4 0-16,0 0-1 16,-5-5 1-16,-10-4-1 15,-1-1 1-15,6 5-2 16,-11-4 1-16,-5-10-1 16,0 4 1-16,0-8-1 0,0-1 1 15,-5-4-1-15,-6-1 1 16,0 6-1-16,1-1 1 15,-1 0-1-15,0 5 1 16,-5-4-1-16,6-1 0 16,-6 5 0-16,5-5 1 15,0 5-1-15,-4 0 1 16,-7 0-1-16,1 1 0 16,0-11 0-16,0 5 1 15,-1 1-1-15,1 4 1 0,5-5-1 16,0-4 1-16,0-1-1 15,0 6 1-15,0-1-1 16,0 0 1-16,0 1-1 16,-5-1 1-16,5-4-1 15,-10-10 1-15,10 14-1 16,0 1 1-16,0-6-1 16,5-4 1-16,-10 0-1 15,0-5 0-15,-1-4 0 16,-4-1 1-16,-1-4-1 15,1 0 1-15,-6 0-1 16,-5-5 0-16,0 5 0 16,-1 0 0-16,-4-1 0 15,0 1 1-15,-1-5-1 16,1 0 0-16,-1 1 0 16,1-1 1-16,5 0-1 15,0 9 0-15,5-9 0 0,0 5 1 16,5-5-1-16,-4-4 0 15,4 4 0-15,1-14 0 16,-1 9 0-16,6 1 1 16,0-1-1-16,-6-4 0 15,0-1-1-15,1 1 1 16,5 0 0-16,5 4 0 16,5 1-2-16,-10-1 1 15,-6-4-6-15,-5-10 1 16,-21 0-13-16,-26 1 0 0,-32-6-3 15,-64-9 0-15</inkml:trace>
  </inkml:traceGroup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4.3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63 20 0,'34'-17'10'0,"38"4"-10"0,-53 9 10 16,5-5-11-16,5 5 0 15,4-1 2-15,6 5 0 16,9 0 0-16,5-4 1 16,4 0 0-16,10 4 1 0,5-4-1 15,5 4 1-15,5 0 0 16,4 0 0-16,10 4-1 15,1 9 1-15,-1 4 0 16,4 0 1-16,1 4 0 16,0-4 0-16,10 0-1 15,9-4 0-15,0-4-1 16,0-5 0-16,0 0-1 16,-5-4 0-16,0 0 1 15,5 0 0-15,-9-4 0 16,-5 0 0-16,-1 8 0 15,-4-8 0-15,-10-1 0 16,-4-3 0-16,9-1-1 16,-5 1 0-16,0-1 0 15,-4 1 0-15,-6-1 0 16,1 5 0-16,0-5 0 16,-6 5 0-16,-13-4-1 0,-5-1 0 15,-10 5-2-15,-5 4 0 16,-5 0-3-16,1 4 1 15,-6 5-10-15,-4-1 0 16,-15 9 0-16,-33-12 0 16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5.96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69 10 0,'5'-13'5'0,"14"0"-6"0,-9 9 6 15,-6-5-7-15,6 9 1 16,-5-8-1-16,4-5 1 16,-4 9 5-16,-5 4 0 15,0 0-1-15,10 0 1 16,-5-5 1-16,4 5 0 16,6 5 2-16,4-1 0 15,10 0-3-15,4 5 1 16,10-5-2-16,1 4 0 15,4-3 0-15,5-1 0 0,4 9-2 16,10-9 1-16,5 0-1 16,5 5 0-16,10-9 1 15,4 0 1-15,-5-4-1 16,11-1 1-16,-1 1-1 16,4-5 0-16,-4 1-1 15,5-1 1-15,0 5 0 16,-5 4 1-1,43 0-1 1,-9-4 1-16,-15 0 0 16,1 4 0-16,-6 4 0 15,-9-4 0-15,-5-4-2 16,-10 4 0-16,1 4 0 16,4 0 0-16,-4-4-1 15,-6 4 1-15,1 1 0 0,0-1 0 16,-10 4 0-16,0 1 1 15,-5-5-1-15,-5 5 0 16,6-1-1-16,-1 1 1 16,5-1-1-16,-5-3 0 15,-9 3-1-15,-1-3 1 16,-4 3-2-16,-5-4 1 16,-5 1-4-16,-4-5 1 15,-1 0-2-15,1-5 1 16,-1 5-2-16,0-4 1 15,1 0 0-15,-10 0 0 0,0-1-1 16,-1 1 1 0,-18-9-4-16,-10 13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0.35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 61 19 0,'-10'-21'9'0,"10"34"-8"0,0-22 9 15,0 5-10-15,-5-6 0 16,5 6 1-16,0-4 1 16,0 8-1-16,0-5 0 15,0 5 1-15,0 0 1 16,10-4 1-16,0 0 1 16,9 0 0-16,5 8 1 15,9-4-2-15,6 0 1 0,4 0-1 16,5 4 0-16,5-4-2 15,0 4 0-15,14-4-1 16,0 0 1-16,0 0-1 16,5 0 1-16,10-4-1 15,0 4 1-15,-1 4 0 16,6-4 0-16,-5 5 0 16,-1 3 0-16,-4-8 0 15,-5 0 0-15,5 0-2 16,0 0 1-16,4 4-1 15,-4-4 1-15,0 6-1 16,-10-12 1-16,1 6-1 16,-6 6 0-16,5-6 0 15,-4-6 1-15,-6 6-1 16,6 6 0-16,-1-6 0 16,1 0 0-16,-1 0 0 15,5 4 1-15,-9 0-1 16,-5 1 1-16,-5-1-1 15,-5 4 1-15,5-8-1 16,-5 5 1-16,-4-1-1 0,-1 0 0 16,0 0 0-16,1 1 1 15,-10-1-1-15,-1 1 0 16,-4 0 0-16,-4-5 0 16,-1 0 0-16,0 8 0 15,0-8 0-15,5 4 0 16,-4 1-1-16,-1-5 1 0,5 4-1 15,-5-4 1-15,0 0-4 16,-4 0 1-16,-1 0-6 16,-14 0 0-16,-10-9-6 15,-23-3 0-15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1.734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48 80 10 0,'-20'-4'5'0,"16"-18"0"15,-1 14-4-15,0-1 2 16,0 9 1-16,0-8 0 15,1-1 0-15,4 1-5 16,0-1 0-16,0 9 5 16,9-4 0-16,1 4-2 15,-1 0 1-15,6 8 1 16,4-3 0-16,5-1 0 16,10 4 0-16,9 5 0 15,10 0 0-15,9-5-1 16,5 1 1-16,5 0-2 15,5-5 0-15,5 0-1 16,14 0 1-16,-5-4-1 0,10 0 0 16,5 5 0-16,-1-5 0 15,1-9 0-15,4 9 0 16,6-8 1-16,-6-5 0 16,1 4 0-16,4 1 1 15,-10 3-1-15,1-7 0 16,9 7 0-16,-9 10 0 15,-5-5-1-15,0 0 0 16,0-5-1-16,-1 1 0 0,-8-4 0 16,9 3 1-16,-5 5-1 15,-5-4 0-15,0 4 0 16,-4 0 1-16,-6 4-1 16,1 5 1-16,-1-5-1 15,-8 0 0-15,-6 1 0 16,-5 7 1-16,-4-3-1 15,-1-1 0-15,-4-3 1 16,0-1 0-16,-5 0 0 16,0 5 0-16,-5-1-1 15,1 1 1-15,-1 4 0 16,0-5 0-16,-5 5-1 16,-4 0 0-16,0 0 0 15,-5-9 1-15,-1 0-1 16,1 0 1-16,10-4-1 15,-6 0 1-15,-4 0-2 16,-5 0 1-16,-5 0-6 0,-14 9 0 16,-15 4-9-16,-33 8 0 15,-38-4-1-15,-6-17 1 16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6.8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B28CE9-9ECB-45CD-9598-508C179547B5}" emma:medium="tactile" emma:mode="ink">
          <msink:context xmlns:msink="http://schemas.microsoft.com/ink/2010/main" type="inkDrawing" rotatedBoundingBox="18427,8385 25463,7472 25793,10013 18756,10926" hotPoints="25207,8885 21892,10517 18315,9598 21629,7967" semanticType="enclosure" shapeName="Ellipse"/>
        </emma:interpretation>
      </emma:emma>
    </inkml:annotationXML>
    <inkml:trace contextRef="#ctx0" brushRef="#br0">4116 103 35 0,'-44'-17'17'0,"-52"-9"-19"0,63 13 23 16,-30 5-21-16,-37-5 0 16,-30 4 1-16,-24 1 0 15,-28 16-1-15,-30 5 0 16,-13 17 1-16,-20 17 0 0,-24 4-1 15,-15 26 1-15,-9 4-1 16,-4 17 0-16,23 26 0 16,-5 13 0-16,35 4 0 15,27 16 0-15,35 18-1 16,43-4 1-16,38 0-1 16,48-9 0-16,58-12 1 15,52 3 0-15,44-16 1 16,53-18 0-16,52-8 0 15,44-12 0-15,43-14 0 16,53-21 0-16,48-17-2 16,28-26 1-16,25-25-2 15,9-26 1-15,15-25 0 16,-1-31 0-16,-23-20 1 16,-5-22 0-16,-19-5 1 15,-30-21 1-15,-32-16 1 0,-49-1 0 16,-53-8 2-16,-67-1 1 15,-81 1 0-15,-83-9 0 16,-80-8-2-16,-107 12 1 16,-119 22-3-16,-107 17 1 15,-114 43-10-15,-101 37 0 16,-73 44-8-16,-81 38 0 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2.1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CDA21E-96E1-4782-883A-62C63EBB9E22}" emma:medium="tactile" emma:mode="ink">
          <msink:context xmlns:msink="http://schemas.microsoft.com/ink/2010/main" type="inkDrawing" rotatedBoundingBox="22776,11602 23450,11318 23664,11828 22990,12112" semanticType="callout" shapeName="Other">
            <msink:sourceLink direction="to" ref="{73A3F25E-F9BC-40E1-BD08-2F620940F5BD}"/>
          </msink:context>
        </emma:interpretation>
      </emma:emma>
    </inkml:annotationXML>
    <inkml:trace contextRef="#ctx0" brushRef="#br0">520 92 16 0,'-12'-10'8'0,"18"-11"3"16,-6 21 0-16,6-10-9 16,-1 0 0-16,7-1 3 15,-1 1 0-15,1 0-5 16,-6-1 0-16,-6 11 4 16,0 0 1-16,-12 11-1 15,-11 9 0-15,-12 6-1 16,-5 0 0-16,-18 9 1 0,-5 12 0 15,-12-6-1-15,11-5 1 16,7 5-1-16,10-5 0 16,7-6-1-16,11-9 0 15,12-1-2-15,11-4 0 16,18-1-1-16,11-20 1 16,11 0 0-16,12-16 0 0,6-4 0 15,0-11 1-15,0 0-1 16,12-5 1-16,-6 0-1 15,-6 0 1-15,-6 5-2 16,0 0 1-16,-11 15 0 16,-12 6 0-16,0 15 1 15,0 10 0-15,0 16 0 16,-6 20 1-16,1 11 0 16,-7 4 0-16,1 6-4 15,-1 0 1-15,6-6-13 16,18-10 0-16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9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1T09:58:26.968"/>
    </inkml:context>
  </inkml:definitions>
  <inkml:traceGroup>
    <inkml:annotationXML>
      <emma:emma xmlns:emma="http://www.w3.org/2003/04/emma" version="1.0">
        <emma:interpretation id="{5266B496-5F21-45F7-91AD-0E49E1658CB5}" emma:medium="tactile" emma:mode="ink">
          <msink:context xmlns:msink="http://schemas.microsoft.com/ink/2010/main" type="writingRegion" rotatedBoundingBox="25688,6040 33917,5450 34131,8437 25902,9027"/>
        </emma:interpretation>
      </emma:emma>
    </inkml:annotationXML>
    <inkml:traceGroup>
      <inkml:annotationXML>
        <emma:emma xmlns:emma="http://www.w3.org/2003/04/emma" version="1.0">
          <emma:interpretation id="{59168B27-780A-40DB-BFB5-2D38DB583830}" emma:medium="tactile" emma:mode="ink">
            <msink:context xmlns:msink="http://schemas.microsoft.com/ink/2010/main" type="paragraph" rotatedBoundingBox="25688,6040 33917,5450 34131,8437 25902,90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6CC87D-318C-4B45-880E-607B7134ED0D}" emma:medium="tactile" emma:mode="ink">
              <msink:context xmlns:msink="http://schemas.microsoft.com/ink/2010/main" type="line" rotatedBoundingBox="25688,6040 33917,5450 34131,8437 25902,9027"/>
            </emma:interpretation>
          </emma:emma>
        </inkml:annotationXML>
        <inkml:traceGroup>
          <inkml:annotationXML>
            <emma:emma xmlns:emma="http://www.w3.org/2003/04/emma" version="1.0">
              <emma:interpretation id="{DD4C338D-0BFC-4A06-A1EF-7EC4D835C2A9}" emma:medium="tactile" emma:mode="ink">
                <msink:context xmlns:msink="http://schemas.microsoft.com/ink/2010/main" type="inkWord" rotatedBoundingBox="25688,6040 28143,5864 28358,8851 25902,9027"/>
              </emma:interpretation>
            </emma:emma>
          </inkml:annotationXML>
          <inkml:trace contextRef="#ctx0" brushRef="#br0">1477 901 38 0,'10'-4'19'0,"14"12"-24"15,-19 1 31-15,0 8-26 0,-1 13 1 16,1 4-1-16,5 21 0 16,4 9-2-16,-4 9 1 15,-1-9-7-15,1-4 0 16,-5-22-2-16,0-21 1 15</inkml:trace>
          <inkml:trace contextRef="#ctx0" brushRef="#br0" timeOffset="-495.284">258 1430 30 0,'14'17'15'0,"39"-25"-15"16,-34-5 16-16,10-4-16 16,4-9 1-16,11-16-1 15,-6-18 0-15,0-8-1 16,-4-9 0-16,0-21 0 16,-10-5 0-16,-15-21 0 15,-9 1 1-15,-4-1 1 16,-21-4 0-16,-13 4 2 15,-15 21 1-15,-4 18 0 16,-6 21 1-16,6 21-1 16,4 26 1-16,9 22-3 0,11 20 1 15,14 39-3-15,14 26 1 16,14 25-3-16,20 35 1 16,10 37-2-16,18 23 0 15,20 20-1-15,0 13 1 16,0-4 0-16,-10-4 1 15,-9-21 2-15,-10-14 1 16,-29-29 1-16,-24-9 1 16,-14-29 1-16,-29-22 1 0,-10-30-2 15,-9-22 0-15,-15-29-2 16,-4-34 0-16,-5-34-2 16,4-26 1-16,15-13-1 15,15-9 0-15,18-3 1 16,20-5 0-16,14 13 1 15,29-5 1-15,29 1 0 16,14-5 1-16,24-8-1 16,10 4 1-1,67-59-3 1,-28 12 0-16,-15 17-2 16,-25 17 1-16,-8 13-2 15,-20 13 0-15,-19 21-4 16,-10 13 0-16,-14 18-4 15,-5 7 0-15</inkml:trace>
          <inkml:trace contextRef="#ctx0" brushRef="#br0" timeOffset="150.0911">1458 440 60 0,'0'-13'30'0,"10"17"-59"16,-10-4 66-16,0-8-59 15,5 4 1-15,4-1-3 16,-4 5 1-16</inkml:trace>
          <inkml:trace contextRef="#ctx0" brushRef="#br0" timeOffset="2402.8837">1871-13 26 0,'10'-42'13'0,"-5"-9"-11"0,-5 38 16 16,0 0-17-16,4 0 0 16,6 9 2-16,-5 0 0 15,0 8-3-15,-5 17 0 16,0 22 2-16,0 17 0 16,0 29 0-16,4 31 1 15,1 21-1-15,0 21 1 0,19 4-1 16,0-3 0-16,-5-10-3 15,5-8 1-15,0-25-11 16,-9-18 1-16</inkml:trace>
          <inkml:trace contextRef="#ctx0" brushRef="#br0" timeOffset="2853.7833">2241 0 41 0,'-10'-34'20'0,"20"21"-25"0,-10 13 32 0,5 0-27 16,0 13 0-16,-5 21 0 15,0 26 0-15,4 30 0 16,1 21 1-16,0 17 0 16,0 17 1-16,9 4-1 15,1 9 1-15,9 0-3 16,0-13 0-16,0-8-9 16,-10-13 1-16,0-35-3 15,-14-25 1-15</inkml:trace>
        </inkml:traceGroup>
        <inkml:traceGroup>
          <inkml:annotationXML>
            <emma:emma xmlns:emma="http://www.w3.org/2003/04/emma" version="1.0">
              <emma:interpretation id="{82C5CA5D-E868-47B9-A37B-AA965054C512}" emma:medium="tactile" emma:mode="ink">
                <msink:context xmlns:msink="http://schemas.microsoft.com/ink/2010/main" type="inkWord" rotatedBoundingBox="29761,6681 31190,6579 31260,7549 29830,7652"/>
              </emma:interpretation>
            </emma:emma>
          </inkml:annotationXML>
          <inkml:trace contextRef="#ctx0" brushRef="#br0" timeOffset="4263.0518">4061 1567 31 0,'-9'-17'15'0,"9"-13"-8"16,-5 17 15-16,0-4-21 16,-5-4 0-16,1-13 1 15,-6-18 1-15,1-7-4 16,-1-5 1-16,1 0 2 15,0-5 0-15,-1 5 0 16,6-4 0-16,-1 0-1 0,10-5 0 16,0 13 0-16,19 9 1 15,5 8 0-15,10 9 1 16,9 13-1-16,15 4 0 16,4 8 0-16,5 5 0 15,5 4-3-15,10-4 0 16,0-1-6-16,-5 1 0 15,-5-4-7-15,-5-1 1 16</inkml:trace>
          <inkml:trace contextRef="#ctx0" brushRef="#br0" timeOffset="4938.0024">5262 743 20 0,'-10'-17'10'0,"1"-9"-9"0,9 14 8 16,0-1-10-16,-5-4 1 15,0 0 1-15,0 0 0 16,-4 4 0-16,-6 4 1 0,1 5 1 16,-6 4 0-16,-13 4 1 15,-6 5 1-15,-9-1-1 16,0 9 0-16,5 0-2 16,0 13 1-16,5 4-2 15,-1-4 0-15,20 4-1 16,4 1 0-16,11-1-1 15,8 4 1-15,11-4-1 16,14 1 1-16,14-10 0 16,5 5 0-16,0 0 0 15,19-4 0-15,-4 8 0 16,4-4 1-16,-9 4-1 16,-15-4 1-16,0-1 1 15,-19 1 1-15,0 0 1 16,-19 9 1-16,-20-9-1 15,-4-1 1-15,-19 6-1 16,-10-1 0-16,-24-9-4 16,0 1 0-16,-5-5-7 0,-5-8 1 15,5-9-8-15,5-4 1 16</inkml:trace>
        </inkml:traceGroup>
        <inkml:traceGroup>
          <inkml:annotationXML>
            <emma:emma xmlns:emma="http://www.w3.org/2003/04/emma" version="1.0">
              <emma:interpretation id="{D575F459-8AE3-452A-BD6E-8CA2C9C267B7}" emma:medium="tactile" emma:mode="ink">
                <msink:context xmlns:msink="http://schemas.microsoft.com/ink/2010/main" type="inkWord" rotatedBoundingBox="34044,7427 34058,7425 34060,7441 34045,7442"/>
              </emma:interpretation>
            </emma:emma>
          </inkml:annotationXML>
          <inkml:trace contextRef="#ctx1" brushRef="#br0">8179 1383 0</inkml:trace>
        </inkml:traceGroup>
      </inkml:traceGroup>
    </inkml:traceGroup>
  </inkml:traceGroup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4.1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32 7 0,'0'-8'3'0,"5"-9"6"0,-5 17-8 0,0 0-2 15,4-4 1-15,6-1 0 16,0 5 0-16,-1 5 2 16,6-1 1-16,-1 4 0 15,5 5 0-15,10-4 0 16,5-5 1-16,4 0 0 15,0 1 0-15,10-5-1 16,5 0 0-16,10 8-1 16,4 1 1-16,-5-1 0 15,6 5 0-15,8-5-1 0,1 5 0 16,0-4 0-16,0-1 0 16,5 1-2-16,-1-5 1 15,1-4-1-15,-5 0 1 16,4 0 0-16,6-13 0 15,-6-4 0-15,1 4 0 16,-5 5 0-16,5-1 0 16,-1 1 0-16,1 4 1 15,-5-1-1-15,4 1 0 16,1 0-1-16,4 0 1 16,-4 4-1-16,-5 0 1 0,5 0-1 15,-1 0 1-15,1 0 0 16,0 0 0-16,-10 0 0 15,-5 0 0-15,0 0 0 16,-9 4 1-16,-5-4-1 16,-1 8 1-16,-8-3-1 15,-6-1 0-15,-9 4-1 16,4-8 0-16,-9 5-3 16,-4-1 0-16,-6 4-5 15,-4-3 1-15,-6-1-5 16,-13 5 0-16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7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29 17 0,'9'-8'8'0,"6"-5"-2"16,-6 9 5-16,1-1-11 0,0 5 1 15,-1 0-1-15,1 5 1 16,4-1-1-16,1 0 0 16,18 9 1-16,6 4 0 15,9-4 0 1,4 0 1-16,1-1 0 0,10-3 0 15,14 0 1-15,-1-5 0 16,6 0 0-16,0-4 0 0,4 0 0 16,1 0 0-16,-1 0-1 15,5-4 0-15,0 0-2 16,1-1 1-16,-11-3-1 16,6 3 1-16,4-3-1 15,0-1 0-15,-4 1 0 16,-6 4 0-16,1-1 1 15,-5 1 0-15,-5 4 0 16,0-4 0-16,-10 0 0 16,-4 4 0-16,4 0-1 15,6 0 1-15,-11 0-1 16,6 0 1-16,-10 0-1 16,-1 0 0-16,1-5 0 15,0 5 1-15,-5 0-1 16,0 0 0-16,0 0 0 15,-5 0 1-15,1 0-1 16,-6 0 0-16,-4 0 0 16,-6 0 1-16,6 0-1 0,-5 0 0 15,0 0 0-15,0 0 0 16,4-4-1-16,1-5 0 16,-10 5-3-16,0 0 1 15,-10 4-7-15,-14 0 0 16,-33 8-1-16,-6 1 1 15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0.4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33 204 16 0,'-5'0'8'0,"1"-4"-7"0,4 4 9 0,-5-4-10 15,0-5 1-15,0 1-1 16,0-5 0-16,0 4 1 15,5 1 0-15,0-1 1 16,5 1 0-16,0-1 0 16,5 5 0-16,-1 0 0 15,6 0 1-15,4 4-2 16,0 0 1-16,5 0-1 16,0 0 0-16,0 0 0 15,0 4 0-15,0-4 0 16,0 0 1-16,5 4-1 15,0-4 1-15,4 4-1 16,11-4 1-16,4 0-1 16,-5-4 1-16,5 0-1 15,5 0 0-15,4-1 0 16,6 1 0-16,-1-4-1 16,6 4 1-16,-16-1 0 0,1 1 0 15,5 0-1 1,-1 0 1-16,1-1-1 0,-5 1 1 15,-5-4-1-15,5 8 1 16,0 0-1-16,-1-5 1 16,1 5-1-16,0 0 0 15,5 0 0-15,-5-4 0 16,-5 4 0-16,-10 0 0 16,0 0 0-16,1 0 1 0,-1 0-1 15,1 0 1-15,9 0-1 16,-5 0 0-16,0 0 0 15,0 0 1-15,1 0-1 16,-1 0 0-16,0 0 0 16,10 0 0-16,0 0-1 15,-5 0 1-15,0 0 0 16,-5 0 0-16,-5-4 0 16,6 4 1-16,8-9-1 15,-4 5 0-15,0 4 0 16,5-4 1-16,0 4-1 15,0 0 1-15,0 0-1 16,4 0 0-16,1-4 0 16,0-5 0-16,-1 5-1 15,1 4 1-15,-5-4 0 16,4 12 0-16,1-8 0 16,0 0 0-16,-6 0 0 0,-4 0 0 15,-4-4-1-15,-6 4 0 16,1 0-3-16,-15-4 0 15,0-1-6-15,-20 1 0 16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3.9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-14 79 23 0,'0'5'11'0,"0"-18"-10"16,0 13 14-16,0 0-15 15,0 0 0-15,0 0 0 16,0 0 0-16,0 0 0 16,0 0 0-16,10 0 0 15,4 0 0-15,6 0 0 0,8 0 0 16,16 0 0-16,8 0 1 16,6 4 0-16,14-4 1 15,10 0 0-15,9 0 1 16,0 0 0-16,10 4 0 15,5-4-1-15,-1 0 1 16,15 0-2-16,1 5 1 16,-11-5-3-16,10-5 1 0,-5 5-1 15,1-4 1-15,8 0-1 16,1-1 1-16,-9 1 0 16,4 4 0-16,0 0 0 15,-10 0 1-15,5 0-1 16,-4 0 0-16,-1 0-1 15,-9 0 1-15,-10 0 0 16,6-4 0-16,3 0-1 16,-8-1 1-16,-1 1 0 15,0 0 0-15,0 0-1 16,-4-1 1-16,-10 1 0 16,-10 0 1-16,5-1-2 15,-5 1 1-15,0 0 0 16,1 0 0-16,-6-1 0 15,0 5 0-15,1 0 0 16,-1 0 0-16,1 0 0 16,-6 0 0-16,1 5 0 0,0-5 1 15,-10 0-1-15,-5 0 1 16,0 4-1-16,0-4 1 16,1 0-1-1,-6 0 0-15,-4 0-1 0,-10 4 0 16,0-4-2-16,-10 4 0 15,0-4-5-15,-9 0 1 16,-5 5-2-16,-9-1 1 16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0:04.47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6C8A9D-9C23-4848-BDF4-9B0A14A81118}" emma:medium="tactile" emma:mode="ink">
          <msink:context xmlns:msink="http://schemas.microsoft.com/ink/2010/main" type="inkDrawing" rotatedBoundingBox="6679,11012 11412,10337 11700,12359 6968,13034" hotPoints="11429,11456 9127,12738 6582,12053 8885,10772" semanticType="enclosure" shapeName="Ellipse"/>
        </emma:interpretation>
      </emma:emma>
    </inkml:annotationXML>
    <inkml:trace contextRef="#ctx0" brushRef="#br0">0 0 34 0</inkml:trace>
    <inkml:trace contextRef="#ctx0" brushRef="#br0" timeOffset="4368.098">-127-84 24 0,'10'4'12'0,"12"-8"-13"15,-17-6 14-15,5-4-16 16,-10-5 0-16,-5-4-1 16,-5-10 1-16,-6 5 4 15,-6-1 1-15,-4 1-2 16,-6-5 0-16,-10-9 3 16,-11 9 0-16,-5 5 1 15,-11-1 1-15,-21 6 0 16,-10 4 0-16,-12 14-1 15,-15 10 0-15,0 9-2 0,-10 10 0 16,-22 4-2-16,0 10 1 16,-5 9-2-16,6 9 1 15,-1 1-1-15,0 13 1 16,11 5-1-16,16 24 1 16,10 14-1-16,16 9 1 15,21-4-1-15,27 0 1 16,21-1-1-16,37-23 1 0,32 0-1 15,21 0 0-15,26-14 0 16,16-4 0-16,27-6 0 16,21-9 0-16,26-9 0 15,17-10 0-15,15-4 0 16,21-10 0-16,16 0 0 16,11-4 0-16,5-10 0 15,0-14 0-15,-6-9 2 16,1-15 1-16,0-23 1 15,0-23 0-15,-11-25 0 16,-11-8 1-16,-10-15-1 16,-37 5 1-16,-21 1-2 15,-27-11 1-15,-15-8 0 16,-33 8 1-16,-31-18-1 16,-32-14 1-16,-31-14-2 15,-49-5 1-15,-41 14-2 16,-59 28 0-16,-58 28-3 15,-53 53 1-15,-63 27-4 0,-37 48 1 16,-48 42-9-16,-22 46 0 16,1 34 0-16,-42 33 1 15</inkml:trace>
  </inkml:traceGroup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23.9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68FC53-30C9-4737-AD53-650A7BD95587}" emma:medium="tactile" emma:mode="ink">
          <msink:context xmlns:msink="http://schemas.microsoft.com/ink/2010/main" type="writingRegion" rotatedBoundingBox="11846,5191 33334,5568 33213,12477 11725,12100"/>
        </emma:interpretation>
      </emma:emma>
    </inkml:annotationXML>
    <inkml:traceGroup>
      <inkml:annotationXML>
        <emma:emma xmlns:emma="http://www.w3.org/2003/04/emma" version="1.0">
          <emma:interpretation id="{67FCDBDE-DE88-4CD5-B4F3-BE91E40E1D38}" emma:medium="tactile" emma:mode="ink">
            <msink:context xmlns:msink="http://schemas.microsoft.com/ink/2010/main" type="paragraph" rotatedBoundingBox="22593,5380 33334,5568 33297,7704 22555,75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7D8FDD-DC99-4348-BA88-1CC1D09235FB}" emma:medium="tactile" emma:mode="ink">
              <msink:context xmlns:msink="http://schemas.microsoft.com/ink/2010/main" type="line" rotatedBoundingBox="22593,5380 33334,5568 33297,7704 22555,7516"/>
            </emma:interpretation>
          </emma:emma>
        </inkml:annotationXML>
        <inkml:traceGroup>
          <inkml:annotationXML>
            <emma:emma xmlns:emma="http://www.w3.org/2003/04/emma" version="1.0">
              <emma:interpretation id="{DE2C19D8-8E00-451D-9CB1-B85DCC9E141D}" emma:medium="tactile" emma:mode="ink">
                <msink:context xmlns:msink="http://schemas.microsoft.com/ink/2010/main" type="inkWord" rotatedBoundingBox="22593,5380 25656,5434 25628,7032 22565,6978"/>
              </emma:interpretation>
            </emma:emma>
          </inkml:annotationXML>
          <inkml:trace contextRef="#ctx0" brushRef="#br0">783 928 40 0,'-20'-21'20'0,"20"-5"-32"16,0 18 38-16,0-1-33 15,-9 1 1-15,-1 4-12 16,-4 8 0-16</inkml:trace>
          <inkml:trace contextRef="#ctx0" brushRef="#br0" timeOffset="-179.3073">783 1274 18 0,'-10'-25'9'0,"10"-18"-4"0,5 26 4 15,0 0-9-15,4 0 1 16,1-5 1-16,-5 5 0 15,-1 4-2-15,6 13 0 16,0 9 2-16,-1 12 0 0,-4 9-1 16,0 17 1-16,-5 0-3 15,0 0 1-15,-5 0-7 16,5-4 1-16</inkml:trace>
          <inkml:trace contextRef="#ctx0" brushRef="#br0" timeOffset="705.1523">1272 365 31 0,'0'-64'15'0,"10"-56"-19"0,-10 86 24 15,-5-8-19-15,0 3 1 0,1 1-1 16,-1 4 0-16,0 12-3 16,0 18 1-16,0 21 1 15,1 21 0-15,-1 31-1 16,0 20 0-16,5 27 0 15,5 7 0-15,0 18 0 16,-1 13 0-16,6-9 1 16,0-8 0-16,-1-13 0 15,-4-18 0-15,0-20-2 16,0-18 1-16,-5-17-6 16,0-12 1-16</inkml:trace>
          <inkml:trace contextRef="#ctx0" brushRef="#br0" timeOffset="960.5098">1498 288 23 0,'5'-124'11'0,"29"47"-8"0,-30 60 15 15,6 5-18-15,-10 12 0 16,0 4 2-16,0 13 0 15,5 21-2-15,0 26 1 16,-5 22 0-16,0 20 1 16,0 18 0-16,0 21 1 0,0 1-3 15,-5 7 1-15,0-16-8 16,0-13 0-16,0-9-2 16,-4-25 1-16</inkml:trace>
          <inkml:trace contextRef="#ctx0" brushRef="#br0" timeOffset="1455.3527">1877 1317 33 0,'-9'30'16'0,"23"-13"-22"0,-4-21 31 16,4-5-28-16,1-4 1 15,4-4-4-15,10-8 1 16,4-14 5-16,6-16 0 16,-6-1-3-16,1-8 0 15,-5 9 2-15,-10 3 1 0,-5 10 3 16,-14 12 0 0,-9 8 1-16,-15 18 0 0,-5 13-1 15,-9 12 0-15,-1 18-2 16,1 12 1-16,-1 9-2 15,11 12 1-15,4 1 1 16,9-5 0-16,10 0 0 16,10-8 1-16,10-13-2 15,4-13 0-15,5-13-3 16,5-16 1-16,4-10-10 16,6-24 1-16</inkml:trace>
          <inkml:trace contextRef="#ctx0" brushRef="#br0" timeOffset="1800.9917">2382 1180 37 0,'5'26'18'0,"4"-9"-21"15,-9-4 30-15,0 4-28 0,-5 9 1 16,5 3-1-16,0 1 0 16,5-8 1-16,0-1 0 15,5-8-1-15,4-5 0 16,5-16-1-16,5-14 0 15,10-3 0-15,-1-9 1 16,1-13-2-16,0-9 1 16,-6 1 1-16,1 3 0 15,-9-3 1-15,-6 8 1 0,-4 9 1 16,-15 8 0-16,-10 8 1 16,-9 14 1-1,-9 12-1-15,-6 9 0 0,-4 17-2 16,0 8 0-16,4 9-1 15,11 13 0-15,4 4-1 16,4 0 0-16,6-13-5 16,4-12 1-16,10-5-5 15,15-9 0-15</inkml:trace>
          <inkml:trace contextRef="#ctx0" brushRef="#br0" timeOffset="-4339.2593">-111 826 39 0,'15'9'19'0,"52"20"-22"16,-48-20 34-16,5-1-31 15,15 1 1-15,13-5-4 16,11-8 1-16,9-5-1 15,5-3 0-15,4-5-7 16,11 0 0-16,-11 8-1 16,-9 0 0-16</inkml:trace>
          <inkml:trace contextRef="#ctx0" brushRef="#br0" timeOffset="-4594.844">129 1530 20 0,'-9'13'10'0,"4"-9"-6"0,5-4 10 0,0 0-15 16,0 0 1-16,0-8-1 16,0-1 1-16,0 1-1 15,0-9 1-15,0-13-1 16,-5-4 1-16,0-13 2 15,-4-13 0-15,-6-13 2 16,-4-8 1-16,0-17 1 16,0-4 1-16,0-9-2 15,9 0 1-15,15-5-2 16,9 14 0-16,5 4-4 16,15 8 1-16,9 1-2 15,15 20 1-15,9 18-1 16,5 8 0-16,10 5-1 15,4 12 1-15,-9 9-5 16,-15 4 1-16,-4 5-6 0,-5 21 1 16</inkml:trace>
          <inkml:trace contextRef="#ctx0" brushRef="#br0" timeOffset="2041.3331">2771 536 31 0,'24'-81'15'0,"9"38"-14"16,-23 34 24-16,0 1-25 15,-1 4 0-15,-9 12-1 0,-5 9 1 16,-9 17 0-16,-5 18 0 16,-15 24 1-16,-9 18 1 15,-5 22 1-15,5 3 1 16,4 5 2-16,20-17 0 15,19-13 0-15,0-22 0 16,48-21-8-16,29-29 1 16,24-27-11-16,24-29 0 15</inkml:trace>
        </inkml:traceGroup>
        <inkml:traceGroup>
          <inkml:annotationXML>
            <emma:emma xmlns:emma="http://www.w3.org/2003/04/emma" version="1.0">
              <emma:interpretation id="{7AF7F2F5-9FDB-4852-AE9E-6C59E2121485}" emma:medium="tactile" emma:mode="ink">
                <msink:context xmlns:msink="http://schemas.microsoft.com/ink/2010/main" type="inkWord" rotatedBoundingBox="27274,5637 28326,5656 28291,7616 27239,7598"/>
              </emma:interpretation>
            </emma:emma>
          </inkml:annotationXML>
          <inkml:trace contextRef="#ctx0" brushRef="#br0" timeOffset="3392.61">4610 425 23 0,'5'-52'11'0,"9"-12"-7"16,-4 39 12-16,-5-1-15 16,0 5 0-16,-1 4 0 0,1 4 0 15,-5 9-2-15,0 12 1 16,-5 18 0-16,1 25 0 15,-1 17 0-15,-5 9 0 16,1 17-2-16,-1 17 1 16,0 13 0-16,1-13 0 15,4-9 1-15,-5-12 0 16,6-17 0-16,-1-18 1 16,0-16 1-16,5-27 1 15,0-12-1-15,10-12 0 0,4-18-2 16,15-13 0-16,9-4-1 15,10 0 1-15,10 4-2 16,-1 5 0-16,-4 12 2 16,5 14 0-16,-5 12 0 15,-10 8 1-15,-14 22 1 16,-15 8 1-16,-14 5 0 16,-14 8 1-16,-15 9 0 15,-19 0 0-15,-5-9-1 16,-5-13 0-16,1-3-7 15,9-10 0-15,5-8-7 16,-1 0 1-16</inkml:trace>
          <inkml:trace contextRef="#ctx0" brushRef="#br0" timeOffset="3932.9164">5316 1078 29 0,'-5'21'14'0,"-4"-4"-16"0,4-8 20 16,0-1-19-16,0 9 0 15,-4-4-3-15,-1 9 1 0,0 3 3 16,1 5 1-16,9 0-3 15,5 0 0-15,9-13-1 16,0-4 1-16,6-18 0 16,4-7 1-16,5-10 1 15,-1-12 0-15,6-9 1 16,0-3 0-16,-6-1 1 16,-4 0 0-16,-4 4 1 15,-6 4 0-15,-4 5-2 16,-6 9 1-16,1 8-3 15,-5 8 1-15,0 18-1 16,0 8 0-16,0 17 1 16,5 9 0-16,-5 12 0 15,14 9 0-15,-4 9 0 16,0-1 1-16,-1 14 1 16,1-1 0-16,-10 9 1 15,-5 0 1-15,-14-5 0 0,-10-3 1 16,-14 8 0-16,0-22 0 15,-20-8-1-15,-9-12 0 16,0-14-4-16,-10-12 0 16,6-9-6-16,4-17 0 15,9-13-6-15,20-17 1 16</inkml:trace>
        </inkml:traceGroup>
        <inkml:traceGroup>
          <inkml:annotationXML>
            <emma:emma xmlns:emma="http://www.w3.org/2003/04/emma" version="1.0">
              <emma:interpretation id="{3A0B31F8-00F0-45E5-A920-DEE310D57459}" emma:medium="tactile" emma:mode="ink">
                <msink:context xmlns:msink="http://schemas.microsoft.com/ink/2010/main" type="inkWord" rotatedBoundingBox="29488,5547 33333,5615 33298,7653 29453,7585"/>
              </emma:interpretation>
            </emma:emma>
          </inkml:annotationXML>
          <inkml:trace contextRef="#ctx0" brushRef="#br0" timeOffset="5509.2652">7208 881 25 0,'-14'-21'12'0,"-44"4"-12"16,34 21 13-16,-14 9-13 15,-10 4 1-15,5 9 0 16,4 8 1-16,-9 13-3 15,10 4 1-15,4 5 2 0,10-5 0 16,5-4 0-16,19-4 0 16,14-9 0-16,1-4 0 15,9-18-1-15,5-7 1 16,23-10-3-16,1-12 0 16,0-8-2-16,0-1 1 15,0-8-4-15,-5 0 1 16,0 8-4-16,0 5 1 15</inkml:trace>
          <inkml:trace contextRef="#ctx0" brushRef="#br0" timeOffset="5782.9816">7617 1172 29 0,'14'30'14'0,"5"-26"-20"0,-19-4 28 0,0 0-24 15,0-9 1-15,-5 1-2 16,5-1 0-16,-9-12 4 15,-6-9 0-15,1-4-2 16,-1 0 1-16,1 8 2 16,0 1 0-16,-1-1 1 15,6 5 0-15,-6-1-1 16,15 1 1-16,0 4-1 16,10 0 0-16,-5 0-1 15,9 4 0-15,15 4-1 16,5 1 1-16,4 4-1 15,10-1 0-15,0 1-7 16,-5 0 1-16,-4 4-3 0,-6 8 0 16</inkml:trace>
          <inkml:trace contextRef="#ctx0" brushRef="#br0" timeOffset="6575.5277">7905 1249 29 0,'28'-17'14'0,"25"-9"-21"0,-38 13 25 0,14-4-20 16,-5-9 0-16,4-3-3 15,-4-10 0-15,0 5 4 16,-4 0 0-16,-6 0-2 15,0 0 1-15,-14-1 1 16,-4 5 1-16,-11 9 2 16,-9 8 0-16,0 9 2 15,-5 13 0-15,-4 8-3 16,-1 8 1-16,0 9-1 16,1 9 1-16,-1 0-1 15,15 0 1-15,5 3 0 16,9-7 1-16,10-5 0 15,9-8 0-15,-4-14-4 16,18-3 0-16,6-5-2 0,0-8 0 16,-1-5-2-16,11-3 1 15,-11-1 1-15,6 0 0 16,-15 5 3-16,0 8 0 16,-5 0 2-16,-5-5 0 15,1 10 0-15,4-1 1 16,-5 4-1-16,-9 5 0 15,9 4 0-15,1 0 1 16,-1 0-1-16,15-4 0 0,-5-9-2 16,15-4 0-16,-1-12-1 15,5-14 0-15,0-4-2 16,1-8 1-16,-6-5 0 16,0 5 0-16,-14 3 2 15,-9-3 1-15,-10 0 0 16,-10 3 0-16,-19 10 0 15,0 3 0-15,-24 14-1 16,0 8 1-16,0 13-1 16,0 0 1-16,19 16-1 15,0 6 0-15,5 7 1 16,10 1 1-16,4 0 0 16,5-9 0-16,10-4-1 15,5-5 1-15,4-8-2 16,10-8 0-16,10-13-2 15,4-9 0-15,10-4 0 16,0 0 0-16,5 4 1 16,0 0 1-16,4 5-1 0,-8-1 1 15,-6 5-5-15,-5-9 1 16,5 9-3-16,1-13 1 16</inkml:trace>
          <inkml:trace contextRef="#ctx0" brushRef="#br0" timeOffset="7146.3513">8803 694 35 0,'9'17'17'0,"63"-17"-18"0,-48 4 31 0,15-4-30 15,4-9 1-15,10 1-8 16,9-1 1-16,1-3 1 15,4 3 1-15,0 9-6 16,0 9 0-16</inkml:trace>
          <inkml:trace contextRef="#ctx0" brushRef="#br0" timeOffset="6935.8896">9105 169 29 0,'-9'-17'14'0,"-1"17"-19"15,5 4 27-15,-4 13-23 16,-6 13 1-16,-4 12 0 16,-5 18 0-16,-14 8 0 15,-1 18 0-15,10 12 1 16,1 5 1-16,4 12 1 15,9-13 0-15,15-12 0 16,15-18 0-16,4-3-2 16,10-27 0-16,4-20-5 15,15-22 0-15,-5-13-6 0,10-13 0 16</inkml:trace>
          <inkml:trace contextRef="#ctx0" brushRef="#br0" timeOffset="7325.806">9749 736 38 0,'-15'9'19'0,"-9"12"-26"15,10-12 38-15,0 8-33 16,-15 13 1-16,14 4-2 16,-9 13 1-16,10 4 2 0,0-4 1 15,-1-4-8-15,6-9 0 16,13 4-2-16,6-16 0 16</inkml:trace>
          <inkml:trace contextRef="#ctx0" brushRef="#br0" timeOffset="7477.1427">9773 391 44 0,'19'8'22'16,"-19"-16"-46"-16,0 8 43 0,0 0-34 15,-5 12 1-15</inkml:trace>
          <inkml:trace contextRef="#ctx0" brushRef="#br0" timeOffset="8002.1771">10003 864 27 0,'-9'0'13'0,"-20"5"-18"0,19-1 26 16,-4 4-21-16,0 5 0 16,-1 4-1-16,-4 13 1 15,4 9 0-15,6-5 1 16,-1 0-1-16,10-8 0 0,10-5-2 16,-1-4 0-16,6-17-2 15,4-9 1-15,10-12-4 16,9-9 0-16,1 0 2 31,100 5 5-31,-235 12 1 16,125-8 1-16,-10 12 1 15,-14 9 1-15,-5 17 3 16,0 9 1-16,-10-1-4 16,-4 5 0-16,14 0-2 15,0 0 0-15,9-13-3 16,1-4 1-16,4-9-7 15,1-4 0-15</inkml:trace>
          <inkml:trace contextRef="#ctx0" brushRef="#br0" timeOffset="8571.5502">10383 1022 27 0,'5'-8'13'0,"9"16"-11"16,-4-3 19-16,-1 7-19 0,-4 6 0 15,9 3-1-15,1 0 1 16,-1-4-6-16,5-4 1 15,1-17-2-15,4-9 1 16,-5-8 0-16,5-13 0 16,0 4 2-16,-10-5 1 15,1-3 3-15,-11 0 1 16,-4 3 2-16,-14 1 0 0,0 9-2 16,-1 8 1-1,-23 8-3-15,4 5 1 0,-14 8-2 16,15 13 0-16,-1 5 0 15,0-1 0-15,6-4-1 16,4 0 1-16,0 0-4 16,19-8 1-16,-5-5-5 15,20 0 1-15,-5-4 1 16,9-8 1-16,10-1 4 16,-10 1 1-16,15-1 4 15,-5 9 0-15,0 4 4 16,-5 9 0-16,10 13-2 15,-10 12 0-15,1 9-4 16,-6 13 0-16,-4 25-2 16,-6 1 1-16,6 8-2 15,-5 12 1-15,-10 5-1 16,-19 0 1-16,-5-8 0 16,-9-1 0-16,4-8 0 0,-14-17 1 15,-5-13 1-15,-4-13 1 16,-1-17 2-16,5-21 1 15,0-17-2-15,15-30 1 16,24-30-4-16,28-30 1 16,15-26-7-16,19-21 1 15,19 9-5-15,5-9 1 32</inkml:trace>
        </inkml:traceGroup>
      </inkml:traceGroup>
    </inkml:traceGroup>
    <inkml:traceGroup>
      <inkml:annotationXML>
        <emma:emma xmlns:emma="http://www.w3.org/2003/04/emma" version="1.0">
          <emma:interpretation id="{B2AB1AAC-83C3-4C9F-BE04-5836F497C3C8}" emma:medium="tactile" emma:mode="ink">
            <msink:context xmlns:msink="http://schemas.microsoft.com/ink/2010/main" type="paragraph" rotatedBoundingBox="11861,6167 31098,6965 30929,11046 11692,10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88AF6C-62F2-4865-8962-0C3B3A2D19E6}" emma:medium="tactile" emma:mode="ink">
              <msink:context xmlns:msink="http://schemas.microsoft.com/ink/2010/main" type="line" rotatedBoundingBox="11861,6167 31098,6965 31028,8661 11791,7863"/>
            </emma:interpretation>
          </emma:emma>
        </inkml:annotationXML>
        <inkml:traceGroup>
          <inkml:annotationXML>
            <emma:emma xmlns:emma="http://www.w3.org/2003/04/emma" version="1.0">
              <emma:interpretation id="{8B98D822-4935-4BD2-AB24-6482EDCECD2A}" emma:medium="tactile" emma:mode="ink">
                <msink:context xmlns:msink="http://schemas.microsoft.com/ink/2010/main" type="inkWord" rotatedBoundingBox="11861,6167 22079,6590 22023,7936 11806,7513"/>
              </emma:interpretation>
            </emma:emma>
          </inkml:annotationXML>
          <inkml:trace contextRef="#ctx0" brushRef="#br0" timeOffset="-6246.2287">-10883 2077 22 0,'5'-9'11'0,"9"-8"-12"0,-9 17 12 16,0 0-12-16,5-4 0 15,4 4-3-15,0 0 0 16,10-4 5-16,15-1 0 16,14-3-1-16,19-5 0 15,19 0 0-15,24-4 1 16,34 0 2-16,24-9 1 15,38 1 0-15,44-5 0 0,38 0 0 16,48 0 0-16,53 0 0 16,38 5 0-16,43-5-1 15,30 0 1-15,52 0-2 16,43-4 1-16,34-5-1 16,24-3 0-16,29-22-1 15,19-5 0-15,9 1-6 16,-14-13 1-16,-19 13-7 15,-38 4 0-15</inkml:trace>
        </inkml:traceGroup>
        <inkml:traceGroup>
          <inkml:annotationXML>
            <emma:emma xmlns:emma="http://www.w3.org/2003/04/emma" version="1.0">
              <emma:interpretation id="{4332FEA4-D88D-4920-B17E-FD98D19159C5}" emma:medium="tactile" emma:mode="ink">
                <msink:context xmlns:msink="http://schemas.microsoft.com/ink/2010/main" type="inkWord" rotatedBoundingBox="22765,7196 25446,7307 25400,8427 22718,8316"/>
              </emma:interpretation>
            </emma:emma>
          </inkml:annotationXML>
          <inkml:trace contextRef="#ctx0" brushRef="#br0" timeOffset="9818.1928">72 2764 19 0,'-10'17'9'0,"-19"5"-4"16,29-14 0-16,0 1-3 16,10-1 1-16,0 1 1 15,9-5 1-15,10-4-7 16,9-9 1-16,10-8 3 16,5-13 0-16,4-12-1 15,1-18 0-15,0 0-1 0,-1 0 0 16,-9 1 1-16,-9-1 0 15,-10 4-1-15,-10 5 1 16,-14 4-1-16,-10 17 0 16,-14 18 0-16,-10 12 0 15,-10 17-1-15,-9 25 1 16,-9 5-1-16,9 13 1 16,9 4 2-16,10-4 0 15,10 0 2-15,14-1 0 0,10 5 0 16,14-17 0-16,10-4-2 15,5-13 1-15,4-13-6 16,20-13 1-16,0-12-3 16,4-18 0-16,0-8-4 15,1-13 0-15,-5-8 0 16,4 3 0-16</inkml:trace>
          <inkml:trace contextRef="#ctx0" brushRef="#br0" timeOffset="10677.2131">1066 2350 18 0,'0'-13'9'0,"0"0"-10"0,0 13 17 16,0 0-17-16,-5 0 1 0,0 0 0 15,-4 9 0-15,-1-1 1 16,0 14 1-16,-4 3 0 16,4 10 0-16,1 12 1 15,4-1 1-15,5 6 0 16,0-1 0-16,5-8-2 16,4-13 1-16,6-5-3 15,9-21 0-15,9-16-2 16,11-14 0-16,-6-21-1 15,10-8 0-15,0-5 0 16,0 0 0-16,-5 13 2 16,-9 4 1-16,-5 9 0 15,-10 13 1-15,-5 12 2 16,-9 14 0-16,-5 12-1 16,-9 13 1-16,-1 16-1 15,-4 6 1-15,4-1-2 16,0 0 1-16,15-8-1 0,0-13 0 15,9-5-4-15,15-16 1 16,0-13-2-16,5-22 1 16,4-12 0-16,10-9 0 15,5-13 1-15,0 0 0 16,4-17 4-16,1-4 0 16,-10 4 0-16,0-8 1 15,-5 12-1-15,-9 9 0 16,-5 13-1-16,-10 4 1 0,-9 22-1 15,-10 16 0-15,-15 18-1 16,-4 12 1-16,-15 26 1 16,-4 21 0-16,-10 18-2 15,-5 20 1-15,0 22 0 16,10 5 0-16,5-10 2 16,9-7 0-16,10-14-2 15,14-25 0-15,19-22-2 16,20-25 1-16,14-21-5 15,14-18 0-15,5-12-5 16,10-17 0-16,5-5 0 16,-10-13 0-16,-5 1 1 15,-4-9 1-15</inkml:trace>
          <inkml:trace contextRef="#ctx0" brushRef="#br0" timeOffset="9938.7848">1248 2363 13 0,'5'-4'6'0,"-10"8"-14"15,1-4 9-15,-1 0-4 16,5 8 1-16</inkml:trace>
          <inkml:trace contextRef="#ctx0" brushRef="#br0" timeOffset="10869.4098">1724 2260 30 0,'0'30'15'0,"96"4"-24"0,-67-29 36 16,9-1-26-16,15-4 0 16,14 0-5-16,0-9 1 15,5-3-2-15,5-5 0 16,5 4-3-16,0 4 0 15</inkml:trace>
          <inkml:trace contextRef="#ctx0" brushRef="#br0" timeOffset="11049.7013">2728 2585 35 0,'-5'51'17'0,"-14"17"-26"16,9-38 36-16,0 0-32 16,-9 9 0-16,0-5-12 15,4 4 0-15</inkml:trace>
        </inkml:traceGroup>
        <inkml:traceGroup>
          <inkml:annotationXML>
            <emma:emma xmlns:emma="http://www.w3.org/2003/04/emma" version="1.0">
              <emma:interpretation id="{4A2DE702-79B9-4B9E-9B15-FB74A7545335}" emma:medium="tactile" emma:mode="ink">
                <msink:context xmlns:msink="http://schemas.microsoft.com/ink/2010/main" type="inkWord" rotatedBoundingBox="25770,7333 27869,7420 27826,8473 25726,8386"/>
              </emma:interpretation>
            </emma:emma>
          </inkml:annotationXML>
          <inkml:trace contextRef="#ctx0" brushRef="#br0" timeOffset="11200.5741">3073 2098 43 0,'15'-8'21'0,"-15"8"-47"0,0-5 39 16,-5 5-26-16,5 13 1 16</inkml:trace>
          <inkml:trace contextRef="#ctx0" brushRef="#br0" timeOffset="11772.3547">3078 2581 46 0,'15'21'23'0,"47"-21"-33"15,-33 0 44-15,4 0-38 16,11-4 1-16,8-9-10 15,1-9 0-15,10 1 10 16,-6 0 0-16</inkml:trace>
          <inkml:trace contextRef="#ctx0" brushRef="#br0" timeOffset="11561.4947">3688 1923 38 0,'-5'4'19'0,"-28"9"-39"16,18-4 39-16,-9 8-22 15,-9 8 1-15,-11 14-1 16,-4 8 1-16,-9 13 3 16,-6 16 1-16,6 23-2 15,-1-6 1-15,5 1 2 16,5 0 0-16,15-4 2 15,13-5 0-15,11-16 0 16,9-14 1-16,14-16-4 16,15-22 0-16,19-9-6 0,5-8 0 15,4-21-7-15,-4-13 1 16</inkml:trace>
          <inkml:trace contextRef="#ctx0" brushRef="#br0" timeOffset="11965.3717">4063 2499 34 0,'-5'0'17'0,"-24"-4"-22"16,19 13 28-16,-4 8-24 0,-5 4 1 16,-5 13-2-16,0 9 1 15,0 4 1 1,0 17 1-16,5-9-4 0,4-8 1 16,1-4-6-16,9-5 0 15</inkml:trace>
          <inkml:trace contextRef="#ctx0" brushRef="#br0" timeOffset="12565.2981">4428 2756 37 0,'14'-13'18'0,"24"-9"-37"0,-23 10 36 15,-1-1-20-15,1-9 0 16,4-3-5-16,0-5 1 16,0-4 11-16,1 0 0 15,-6-1-6-15,0 1 1 16,-4 0 1-16,-10 4 1 15,-5 5 3-15,-9 8 0 16,-10 8-1-16,-5 13 0 16,-14 13 1-16,-1 13 0 15,1 17-1-15,-5 9 1 0,5 4-1 16,5 4 0-16,9 0-1 16,10-5 1-16,9-12-1 15,10-4 1-15,10-9-1 16,4-13 1-16,15-3-6 15,9-14 1-15,5-13-3 16,1-8 1-16,4 0-3 16,0 0 1-16,0-4-5 15,-10-1 1-15,1 14 3 16,-6-1 1-16</inkml:trace>
          <inkml:trace contextRef="#ctx0" brushRef="#br0" timeOffset="12115.8406">4284 2175 43 0,'19'-30'21'0,"-5"4"-49"15,-14 26 40-15,0 0-24 16,5 9 1-16</inkml:trace>
          <inkml:trace contextRef="#ctx0" brushRef="#br0" timeOffset="12970.8018">5143 2512 31 0,'10'-38'15'0,"-1"4"-26"0,-18 25 32 16,-6-4-23-16,-4 5 1 16,0-1-2-16,0 5 1 15,0 8 2-15,-1 5 1 16,1 4-2-16,0 8 0 16,5 9 1-16,4 0 1 0,5 0 0 15,10-1 1-15,0 6 1 16,9-1 0-16,5-9 0 15,5 5 0-15,-4 4-1 16,-6-4 1-16,-4-4 0 16,-15-5 0-16,-5 5 0 15,-9-5 0-15,-10 1 0 16,-9-5 0-16,-10-5-4 16,0-7 1-16,4-10-10 15,11 5 0-15</inkml:trace>
        </inkml:traceGroup>
        <inkml:traceGroup>
          <inkml:annotationXML>
            <emma:emma xmlns:emma="http://www.w3.org/2003/04/emma" version="1.0">
              <emma:interpretation id="{4EAEE205-0918-4528-980E-5895DB7FD2B8}" emma:medium="tactile" emma:mode="ink">
                <msink:context xmlns:msink="http://schemas.microsoft.com/ink/2010/main" type="inkWord" rotatedBoundingBox="29931,7758 31064,7805 31041,8340 29909,8293"/>
              </emma:interpretation>
            </emma:emma>
          </inkml:annotationXML>
          <inkml:trace contextRef="#ctx0" brushRef="#br0" timeOffset="14668.6737">7290 2756 27 0,'-5'-30'13'15,"10"-26"-11"-15,-5 39 13 0,5-13-16 16,4-4 0-16,6 0-1 16,9-5 1-16,0 10 1 15,9-1 1-15,1 8-2 16,0 10 1-16,4 7 0 15,5 14 0-15,0 8 0 16,1 17 0-16,-11 9 0 16,-4 4 0-16,-14 0 2 15,-11 4 0-15,-18 0 2 16,-10-4 1-16,-5-8 0 16,-14-14 1-16,0-12-1 0,-5-13 0 15,-10-9-4-15,15-3 0 16,-5-10-6-16,5-3 1 15,14-1-3-15,0 5 0 16,5-9-4-16,10 13 1 31</inkml:trace>
          <inkml:trace contextRef="#ctx0" brushRef="#br0" timeOffset="15102.6534">7852 2879 27 0,'9'5'13'0,"6"-10"-9"16,-15 5 22-16,0-8-26 16,0-1 0-16,-10-8-3 15,10 0 1-15,-14-4 3 0,14-9 0 16,-5-9 0-16,-5-7 1 15,10-1-1-15,10 0 1 16,-5 4 0-16,19 0 1 16,0 5 0-16,9 4 0 15,15 8-2-15,10 5 1 16,0 8-2-16,-5 4 0 16,9 5-4-16,-4 4 1 15,-6 0-8-15,1 4 0 0</inkml:trace>
        </inkml:traceGroup>
      </inkml:traceGroup>
      <inkml:traceGroup>
        <inkml:annotationXML>
          <emma:emma xmlns:emma="http://www.w3.org/2003/04/emma" version="1.0">
            <emma:interpretation id="{FC3317DA-F4A3-44C6-8BF1-4600096FB019}" emma:medium="tactile" emma:mode="ink">
              <msink:context xmlns:msink="http://schemas.microsoft.com/ink/2010/main" type="line" rotatedBoundingBox="22713,8844 30964,8809 30972,10793 22722,10828"/>
            </emma:interpretation>
          </emma:emma>
        </inkml:annotationXML>
        <inkml:traceGroup>
          <inkml:annotationXML>
            <emma:emma xmlns:emma="http://www.w3.org/2003/04/emma" version="1.0">
              <emma:interpretation id="{AE20B2EB-D8F6-4968-A382-38355E1F0447}" emma:medium="tactile" emma:mode="ink">
                <msink:context xmlns:msink="http://schemas.microsoft.com/ink/2010/main" type="inkWord" rotatedBoundingBox="22713,8844 27722,8823 27730,10807 22722,10828"/>
              </emma:interpretation>
            </emma:emma>
          </inkml:annotationXML>
          <inkml:trace contextRef="#ctx0" brushRef="#br0" timeOffset="16289.1544">72 4510 21 0,'-5'9'10'0,"0"-18"-6"0,0 1 11 0,1-1-14 16,-1-4 0-16,-5-8 0 16,5-5 1-16,1 1-1 15,4-1 0-15,0 0 1 16,9-12 1-16,6 4-1 16,-1 0 0-16,10 8 0 15,5-4 0-15,4 5-1 16,6 7 0-16,4 10-1 15,0 12 1-15,0 9 0 16,-4 8 0-16,-5 5-1 16,-1 8 1-16,-9 17-2 15,-9-4 1-15,-11 0 0 16,-8 4 0-16,-16 1 0 16,-18-5 0-16,-5-5-1 15,-1-7 1-15,1-14-2 16,5-8 0-16,4-13-2 0,10-9 0 15,0-8 0-15,10-4 1 16,4-1 0-16,10 1 1 16,5 0 2-16,9 4 0 15,6 8 2-15,8 1 0 16,11-1 0-16,9 0 1 16,0-3-1-16,5 3 0 15,9-4-1-15,-4 0 1 16,-1 1-3-16,-9-5 0 15,-4 0-3-15,-6-1 0 0,-4 6-3 16,-10-1 0-16,0 9-2 16,-5 4 1-16</inkml:trace>
          <inkml:trace contextRef="#ctx0" brushRef="#br0" timeOffset="16754.7734">893 4271 25 0,'-5'-9'12'0,"0"-25"-17"0,1 22 25 16,-1-1-21-16,0 0 0 16,0 4-1-16,-9 1 0 15,-5 16 2-15,-1 5 0 16,1 4-1-16,-5 17 1 16,0-4 0-16,5 13 0 15,9 4 2-15,10-4 1 16,10-1 0-16,9-8 1 15,0-8-1-15,10-13 0 0,5-13-3 16,4-9 0-16,1-8-3 16,-1-17 1-16,0-4-2 15,-4-1 1-15,-10-8 1 16,-5-8 0 0,-19-5 1-1,-5 17 1-15,-4 13-2 16,-1 9 1-16,5 13-4 15,5 12 0-15</inkml:trace>
          <inkml:trace contextRef="#ctx0" brushRef="#br0" timeOffset="17264.3724">1340 3601 36 0,'14'-30'18'0,"15"4"-32"0,-29 26 36 16,-5 5-23-16,-5 3 1 15,-4 13-2-15,-5 9 1 16,0 17 1-16,-5 13 0 16,0 13-1-16,-5 12 0 15,0 5 2-15,10 4 1 16,4-5 1-16,6-12 0 15,9-13 0-15,9-4 0 16,6-22-3-16,9-16 1 16,9-14-4-16,6-16 1 0,4-9-2 15,0-13 1-15,0-9 0 16,-4 5 0-16,-6 0 2 16,-4 0 1-16,-5 0 0 15,-9-1 0-15,-6 6 0 16,-4-1 1-16,0 8 0 15,-5 10 0-15,0 3 0 16,-10 13 1-16,-4 9 0 16,0 8 0-16,-10 1-2 15,-1-1 1-15,-3 0-1 16,4-3 0-16,4-1-1 16,-4-5 1-16,5 1 0 15,5-4 0-15,9-1 0 16,0 1 0-16,5-5-3 15,5 0 1-15,-5 1-6 0,10 3 0 16</inkml:trace>
          <inkml:trace contextRef="#ctx0" brushRef="#br0" timeOffset="17715.5134">1498 4169 19 0,'-10'-9'9'0,"25"9"-8"0,-20 4 11 0,0 5-11 16,-4-1 1-16,-1 5 2 15,0 9 0-15,-4-1-5 16,4 4 1-16,1 10 2 15,-1 12 1-15,5-9 0 16,10 0 0-16,10-8-1 16,4-8 0-16,5-14-2 15,0-8 1-15,5-13-1 16,9-17 0-16,1-4-2 16,-1-8 1-16,-4-10-1 15,-6 5 1-15,-13-4 2 16,-10 4 1-16,-10 9-1 15,-14 8 1-15,-5 9-2 0,0 4 1 16,-5 12-2 0,-5 10 1-16,-4 7-5 0,4 5 0 15,10 1-4-15,0 3 1 16</inkml:trace>
          <inkml:trace contextRef="#ctx0" brushRef="#br0" timeOffset="18000.2516">2060 3400 30 0,'19'0'15'0,"-52"56"-20"15,23-39 26-15,-9 17-21 16,-10 13 0-16,-9 13 0 15,-1 12 0-15,-4 1 2 16,4 16 1-16,1 5 0 16,4-4 1-16,1 4 0 15,4-9 1-15,10-12-2 16,9-5 1-16,10-21-6 16,15-13 1-16,9-17-6 15,9-8 0-15,10-13-5 16,5-14 1-16,5-3 0 15,-9-9 1-15</inkml:trace>
          <inkml:trace contextRef="#ctx0" brushRef="#br0" timeOffset="18151.4655">2310 4036 23 0,'0'-4'11'0,"0"12"-3"0,0-3 23 15,0 12-28-15,-5 4 0 16,-5 9 1-16,1 0 0 15,-6 4-8-15,-4 0 0 16,0-4-5-16,4 9 1 16</inkml:trace>
          <inkml:trace contextRef="#ctx0" brushRef="#br0" timeOffset="18315.9574">2670 3558 57 0,'10'-30'28'0,"18"13"-54"16,-28 17 51-16,0 0-36 15,-4 0 1-15,-1 17-11 16,0 5 1-16</inkml:trace>
          <inkml:trace contextRef="#ctx0" brushRef="#br0" timeOffset="18721.0736">2612 4126 27 0,'-5'4'13'0,"1"-12"-15"0,-1 8 18 0,-5 0-18 15,-4 0 0-15,-1 4-1 16,1 9 0-16,0 8 5 15,-1 0 0-15,1 9-2 16,-1 9 0-16,1-1 1 16,14-4 1-16,14 0 0 15,6-8 0-15,4-13-1 16,4-13 0-16,6-13-5 16,4-8 0-16,1-13-4 15,4 4 1-15</inkml:trace>
          <inkml:trace contextRef="#ctx0" brushRef="#br0" timeOffset="19366.4532">3054 4245 30 0,'15'-12'15'0,"-6"33"-20"0,-9-8 28 0,0 4-24 16,0 4 1-16,0 1-1 16,5 3 0-16,5-12 0 15,4-9 1-15,5-8-2 16,10-13 1-16,5-9-1 15,-1-4 0-15,1-4 0 16,-1-4 0-16,1-5 0 16,-10 5 1-16,-5 4-1 15,-9 8 1-15,-5 5 0 16,-10-1 1-16,-5 5 0 16,-4 4 0-16,-5 5 0 15,-5 4 0-15,0 4 2 16,0 8 0-16,0 5 0 15,4 8 1-15,1 9-1 16,5 4 1-16,4 0-1 16,5 1 0-16,5 7-2 15,15 5 0-15,4 4 1 16,5 9 0-16,0 4 0 0,0 5 0 16,-5 12 0-16,-14 4 1 15,-15 9 1-15,-18 8 1 16,-11-8-1-16,-9 0 0 15,-19-8-1-15,0-5 1 16,-5-22 0-16,0-12 0 16,4-12-3-16,6-14 0 15,14-21-1-15,19-26 1 16,20-21-2-16,18-21 1 0,25-9 0 16,23-17 0-16,11 0-1 15,13-8 0-15,10 4-9 16,6 4 1-16</inkml:trace>
          <inkml:trace contextRef="#ctx0" brushRef="#br0" timeOffset="18842.2189">2886 4117 22 0,'-24'47'11'0,"-24"34"-11"15,43-64 19-15,0 5-20 16,1 8 1-16,-1-17-6 0,5 8 0 16,0-13 3-16,14 5 0 15</inkml:trace>
          <inkml:trace contextRef="#ctx0" brushRef="#br0" timeOffset="19711.8091">4365 3443 37 0,'5'-13'18'0,"-24"64"-21"0,4-29 28 15,-13 25-25-15,-25 17 0 16,-19 21-1-16,-10 35 1 16,-9 29 1-16,-15 13 0 15,1 5-1-15,8-1 0 16,16-25-8-16,18-21 1 16,15-18-3-16,15-38 1 0</inkml:trace>
          <inkml:trace contextRef="#ctx0" brushRef="#br0" timeOffset="26843.7441">4250 4651 31 0,'10'-13'15'0,"4"-4"-19"0,-9 9 15 0,0-5-14 15,-1-4 1-15,1-9-1 16,0 0 0-16,5-8 5 16,-1 0 1-16,6 0-3 15,-6 4 1-15,1 0 3 16,-10 5 0-16,0-5 0 16,-5 4 1-16,0 0 0 15,-4 1 0-15,-1-1-1 16,5-4 1-16,0 9-2 15,1 4 0-15,4 4-1 16,4 0 0-16,11 5-1 16,4 8 0-16,5 0-3 15,14 4 0-15,1 0-1 16,4 1 0-16,5-1-4 16,0 0 0-16,5-8-5 15,-5 4 1-15</inkml:trace>
          <inkml:trace contextRef="#ctx0" brushRef="#br0" timeOffset="27384.0953">4797 4322 22 0,'0'9'11'0,"10"-1"-12"15,-10-8 14-15,0 0-14 16,0 0 1-16,0 0-2 15,5 0 1-15,-5 0 2 16,9 0 0-16,6-8 0 16,-1 4 1-16,5-5 1 15,1 0 0-15,-1-3 1 16,5-5 0-16,0-1-1 16,-5-7 0-16,5-9-2 15,-9 0 1-15,-6 4-2 16,-4-4 1-16,-10 8-1 15,-9 5 0-15,-5 8 0 0,-10 17 1 16,-5 13-1-16,5 9 1 16,0 12-1-16,5 9 1 15,0 17-1-15,5 0 1 16,5 4 0-16,9-4 1 16,10-8-1-16,9-13 1 15,10-13-2-15,10-13 1 16,4-17-7-16,6-9 0 0,4-8-4 15,0-9 0-15</inkml:trace>
        </inkml:traceGroup>
        <inkml:traceGroup>
          <inkml:annotationXML>
            <emma:emma xmlns:emma="http://www.w3.org/2003/04/emma" version="1.0">
              <emma:interpretation id="{E7F71C36-204E-4C58-ADD3-73BC9AEDB3B3}" emma:medium="tactile" emma:mode="ink">
                <msink:context xmlns:msink="http://schemas.microsoft.com/ink/2010/main" type="inkWord" rotatedBoundingBox="27996,9015 30965,9002 30972,10660 28003,10673"/>
              </emma:interpretation>
            </emma:emma>
          </inkml:annotationXML>
          <inkml:trace contextRef="#ctx0" brushRef="#br0" timeOffset="36721.863">6008 4228 29 0,'9'-25'14'0,"25"16"-20"16,-29 5 22-16,-1 0-18 0,1-5 0 16,-5 9-1-16,0 0 1 15,0 9 5-15,0 3 0 16,-5 1-1-16,5 4 1 15,0 5 1-15,0 3 0 16,5 5 0-16,-5 9 0 16,5-10-2-16,5-3 1 15,-1-9-3-15,15-4 1 16,-4-9-1-16,4-8 0 16,4-13 0-16,1-9 0 15,-5-4-1 1,10-12 0-16,-10 3 1 0,-10-3 0 0,-4 3 1 15,-10 1 0-15,-15-1 0 16,-9 1 1-16,-9 4-1 16,-6 8 0-16,-4 13-1 15,-10 13 1-15,-14 22-2 16,0 12 0-16,0 4-3 16,4 5 1-16,20-5-8 15,14 5 1-15</inkml:trace>
          <inkml:trace contextRef="#ctx0" brushRef="#br0" timeOffset="37383.908">6421 4181 30 0,'0'-25'15'0,"28"-31"-18"16,-18 39 21-16,0 13-18 15,-1-5 0-15,-9 9-1 0,5 0 1 16,5 9-1-16,-5 12 1 15,-5 9-1-15,0 4 1 16,4 5 0-16,6-1 0 16,-5 5 2-16,4-13 1 15,6-5 1-15,4-16 0 16,10-9 0-16,-5-17 0 16,-5 0-1-16,15-9 1 15,-10-8-4-15,-5-9 0 16,0-4-4-16,0 5 0 0,0-5-7 15,10 0 1-15</inkml:trace>
          <inkml:trace contextRef="#ctx0" brushRef="#br0" timeOffset="37579.1705">7117 3981 34 0,'0'13'17'0,"-5"25"-18"16,0-21 26-16,-9 13-26 16,0 8 1-16,4 9-1 15,-4 5 1-15,-1-1-2 16,1-4 0-16,-1-5-7 16,11-12 0-16</inkml:trace>
          <inkml:trace contextRef="#ctx0" brushRef="#br0" timeOffset="37743.8647">7276 3571 47 0,'0'0'23'0,"9"0"-49"0,-14 0 43 0,1 4-32 16,-6 9 1-16</inkml:trace>
          <inkml:trace contextRef="#ctx0" brushRef="#br0" timeOffset="36106.5712">5331 4053 27 0,'-5'0'13'0,"10"-21"-14"15,-5 21 21-15,0 4-21 16,0 9 1-16,0 4-1 0,0 9 1 16,-5 4 0-16,0 4 0 15,0 8 0-15,0 10 1 16,5-5 0-16,0 0 0 15,0-13 0-15,0-9 1 16,5-3-2-16,0-5 1 16,5-9 0-16,9-12 0 15,-5-9-2-15,1-8 1 16,4-5-1-16,-5-8 0 0,5-9 0 16,-4-4 1-16,4 1-2 15,-5-1 1-15,10 8 0 16,-9 9 1-16,-6 17 1 15,1 18 0-15,-10 12 0 16,0 8 1-16,-5 5 0 16,0 4 1-16,1-4-2 15,4 0 1-15,0-4-2 16,4-9 1-16,6-9-3 16,0 1 0-16,4-13-2 15,0-5 1-15,6-4-1 16,-1-4 1-16,-5-4 0 15,10 4 1-15,-9 4 3 16,-6 0 1-16,1 13 2 16,-5 5 0-16,-5 3 0 15,0 5 0-15,0 4-1 16,0 0 1-16,4 4-3 16,6 1 1-16,-5-5-7 0,14 4 1 15,0-17-6-15,5-12 1 16</inkml:trace>
          <inkml:trace contextRef="#ctx0" brushRef="#br0" timeOffset="38074.759">7376 3994 31 0,'-9'4'15'0,"9"56"-22"0,-5-43 30 15,5 8-26-15,-5 9 1 16,5-4 1-16,5 4 0 16,0 1 2-16,4-10 1 15,1-8-5-15,9-4 0 16,0-13-4-16,5-8 1 16</inkml:trace>
          <inkml:trace contextRef="#ctx0" brushRef="#br0" timeOffset="38223.7549">7607 4126 23 0,'10'-21'11'0,"-10"-5"-8"0,0 34 17 0,0 5-18 16,-10 9 1-16,10-1-1 16,0 9 1-16,0-5-4 15,0 5 1-15,10 0 2 16,-6-4 1-16,6-9-4 16,4-9 0-16,6-3-7 15,4-10 0-15</inkml:trace>
          <inkml:trace contextRef="#ctx0" brushRef="#br0" timeOffset="39094.0849">8207 3959 29 0,'10'9'14'0,"19"29"-20"0,-20-21 25 0,-4 18-21 16,5 12 0-16,-6 4 1 16,1 17 0-16,-5 9 3 15,-5 13 0-15,-9 8-1 16,-15 8 0-16,-9 1 0 16,-5 13 0-1,-1-22 1-15,-4-8 1 0,-9-14 0 16,9-12 0-16,-10-21 1 15,0-17 0-15,20-18 1 16,-5-16 0-16,24-31-2 16,4-20 0-16,20-23-3 15,24-20 0-15,19-13-4 16,14-13 1-16,25 4-5 16,-1-9 1-16,1 5-5 15,4 17 0-15</inkml:trace>
          <inkml:trace contextRef="#ctx0" brushRef="#br0" timeOffset="38575.9235">8063 4109 34 0,'0'-13'17'0,"0"17"-22"16,-5-4 26-16,1 9-25 15,-1-1 1-15,-5 5-1 16,1 4 0-16,-6 9 6 0,1-1 1 15,9 1-2-15,-5 4 0 16,10-9 1-16,10 1 1 16,-5-14 0-16,9-4 0 15,10-4-3-15,0-12 1 16,5-5-4-16,0-5 1 16,0-8 1-16,9-8 0 15,-14-1 0-15,-5 1 1 16,-4 0 0-16,-6-1 1 0,-9 5-1 15,-14 8 0-15,-10 5-2 16,5 13 0-16,-15 12-1 16,5 4 0-16,5 9-1 15,-5 5 1-15,5-1-4 16,-4 9 1-16</inkml:trace>
        </inkml:traceGroup>
      </inkml:traceGroup>
    </inkml:traceGroup>
    <inkml:traceGroup>
      <inkml:annotationXML>
        <emma:emma xmlns:emma="http://www.w3.org/2003/04/emma" version="1.0">
          <emma:interpretation id="{BC363045-1E05-4418-BA50-18117CB63915}" emma:medium="tactile" emma:mode="ink">
            <msink:context xmlns:msink="http://schemas.microsoft.com/ink/2010/main" type="paragraph" rotatedBoundingBox="23047,10473 30118,10252 30178,12192 23108,124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098BAC-9F61-4B6C-80B9-C6A66A7F4E8A}" emma:medium="tactile" emma:mode="ink">
              <msink:context xmlns:msink="http://schemas.microsoft.com/ink/2010/main" type="line" rotatedBoundingBox="23047,10473 30118,10252 30178,12192 23108,12414"/>
            </emma:interpretation>
          </emma:emma>
        </inkml:annotationXML>
        <inkml:traceGroup>
          <inkml:annotationXML>
            <emma:emma xmlns:emma="http://www.w3.org/2003/04/emma" version="1.0">
              <emma:interpretation id="{365E7CC6-9480-443C-91E3-CBCB9CCFFAD9}" emma:medium="tactile" emma:mode="ink">
                <msink:context xmlns:msink="http://schemas.microsoft.com/ink/2010/main" type="inkWord" rotatedBoundingBox="23059,10849 26638,10737 26687,12301 23108,12414"/>
              </emma:interpretation>
            </emma:emma>
          </inkml:annotationXML>
          <inkml:trace contextRef="#ctx0" brushRef="#br0" timeOffset="42232.3333">1945 5680 29 0,'5'-9'14'0,"14"-21"-19"16,-14 22 21-16,-5 8-18 16,0 0 1-16,0 8-2 15,0 9 1-15,-5 5 2 16,0 8 1-16,0 4-1 0,0 4 1 16,5 1 0-16,5-1 0 15,5-8 1-15,4-4 0 16,10-9 0-16,5-13 0 15,0-17-2-15,4 0 1 16,6-4-1-16,-1-4 0 16,-4-9-1-16,-10-4 0 15,0 0 0-15,-5-5 0 16,-4 5 0-16,-6 4 1 0,1 9 1 16,-1 8 1-16,-4 17 0 15,0 13 0 1,0 26 0-1,-5 4 1-15,5-9-1 16,-1-8 0-16,6-13-4 16,4-4 1-16,6-13-2 15,4-13 0-15,4-4 0 16,1-8 0-16,0-5 0 16,-5 4 0-16,-5 5 2 15,-4 4 1-15,-6 8 1 16,1 9 0-16,-5 13 2 15,4 4 1-15,1 9-1 16,-1 4 1-16,6-5-2 16,-1 5 0-16,6-8-4 0,4-5 1 15,4-13-4-15,1-8 1 16,5-5-3-16,4-8 0 16,1-9-1-16,-11 5 1 15,-4 0 5-15,0-1 0 16,-9 10 3-16,-6-1 1 15,-9 13 3-15,0 17 1 16,-4 4 0-16,-6 18 1 16,0 8-4-16,1 17 0 15,-6 12-3-15,1 14 0 16,4 8 2-16,-9 5 0 16,0 8-1-16,5-17 0 0,-1-5-3 15,1-8 0-15,4-8-3 16,1-9 0-16,-1-17 0 15,0-13 1-15,6-13 2 16,4-12 0-16,0-22 4 16,0-12 1-16,0-18 3 15,0-25 0-15,9-26-4 16,1-26 1-16,9-17-3 16,10 9 0-16,14 9 0 15,5 16 1-15,0 18 0 16,10 4 1-16,4 21-3 15,5 22 1-15,5 16-1 16,-9 10 0-16,-10 16 0 16,-10 4 1-16,-14 14 1 15,-10 8 1-15,-19 4 3 16,-24 0 1-16,-15 4-1 0,-9 1 1 16,0-5-7-16,0-4 1 15,5-9-10-15,-5 0 0 16</inkml:trace>
          <inkml:trace contextRef="#ctx0" brushRef="#br0" timeOffset="42712.6138">3678 5799 29 0,'39'-21'14'0,"18"12"-22"16,-42 5 18-16,9 0-16 15,0 4 1-15,14 4 3 16,-9 9 0-16,0 8 7 0,-10 9 0 16,-4 9-1-16,-15-5 0 15,-10 4 4-15,-9 5 0 31,-34-18 1-31,-9-7 0 16,4-14-5-16,5-8 1 16,0-1-6-16,5-12 1 15,5-4-5-15,9-1 0 16,6-7-5-16,13 7 1 16,10 5-2-16,10 4 1 0</inkml:trace>
          <inkml:trace contextRef="#ctx0" brushRef="#br0" timeOffset="40910.8396">739 5573 26 0,'-29'-4'13'0,"1"12"-13"0,13-12 13 16,1 0-14-16,-5-1 1 15,-1-3 1-15,1 12 0 0,-5 0-1 16,0 14 0-16,-9 7 1 16,-1 9 0-16,0 9-1 15,1 8 1-15,14 9-1 16,9-4 1-16,15-1 0 15,14 0 1-15,15-12 0 16,4-13 0-16,10-13-2 16,10-13 1-16,-1-16-2 15,1-5 1-15,4-13-2 16,-4-13 0-16,0 0 0 16,-6 1 0-16,1-5 2 15,-5 0 0-15,-5 4 0 16,1 9 1-16,-15 17 2 15,-1 12 0-15,-8 18 0 16,-1 4 1-16,-5 18-2 16,5 11 1-16,1-3-2 15,4-4 1-15,9-10-4 0,6-3 1 16,4-13 0-16,0-17 0 16,0-9 1-16,5-13 0 15,0-4 1-15,0-8 1 16,-4-5-1-16,-6-4 1 15,-9-4-2-15,-5 0 1 16,-15-5-1-16,-9-3 0 16,-9 7 0-16,-6 10 1 15,-9 7 0-15,-4 18 1 0,-6 22-1 16,-9 16 1-16,-10 13-1 16,0 26 0-16,-5 8-1 15,10 1 1-15,10-10-2 16,9-3 0-16,10-14-1 15,14-7 1-15,10-14-6 16,14-8 1-16,10-13-5 16,5-13 1-16</inkml:trace>
        </inkml:traceGroup>
        <inkml:traceGroup>
          <inkml:annotationXML>
            <emma:emma xmlns:emma="http://www.w3.org/2003/04/emma" version="1.0">
              <emma:interpretation id="{0D75AE10-B675-49C7-829F-8ADCF53D32EB}" emma:medium="tactile" emma:mode="ink">
                <msink:context xmlns:msink="http://schemas.microsoft.com/ink/2010/main" type="inkWord" rotatedBoundingBox="26864,11136 29109,10966 29138,11347 26893,11518"/>
              </emma:interpretation>
            </emma:emma>
          </inkml:annotationXML>
          <inkml:trace contextRef="#ctx0" brushRef="#br0" timeOffset="43177.4877">4183 5782 40 0,'0'22'20'0,"5"-31"-32"16,-5 13 40-16,4 1-33 16,-4 3 0-16,5 5-1 15,0 8 1-15,5 5 9 0,-1-1 1 16,6 1-5-16,-1-5 1 15,5-4 1-15,5-4 0 16,5-13-2-16,5-13 1 16,4-16-3-16,-9-1 0 15,4-4-1-15,-4-1 1 16,-5 10 1-16,5 3 1 16,-10 5 3-16,-4 13 1 15,-1 8 0-15,-4 5 0 0,-1 8-1 16,1 9 1-16,0 8-3 15,4-4 1-15,0-5-4 16,10-8 0-16,0 0-6 16,10-12 1-16,0-14-4 15,-1-4 1-15</inkml:trace>
          <inkml:trace contextRef="#ctx0" brushRef="#br0" timeOffset="43541.1349">5076 5799 29 0,'-10'22'14'0,"15"-14"-17"15,-5 1 24-15,5-5-22 16,5 0 1-16,4-4-4 16,5-4 1-16,5-13 2 15,0 4 1-15,5-8-2 16,0-1 1-16,-10-3 1 0,-5-5 0 15,-4 9 3-15,0-5 0 16,-15 5 0-16,-14 8 1 16,-15 9-1-16,-4 12 1 15,-1 9-2-15,-4 9 0 16,9-1-1-16,6 14 1 16,4 3 1-16,9 5 0 15,10-8 0-15,5-1 1 16,5-4-2-16,10 1 1 0,9-14-4 15,14-8 0-15,5-13-5 16,5-9 0-16,10-16-7 16,-1-14 1-16</inkml:trace>
          <inkml:trace contextRef="#ctx0" brushRef="#br0" timeOffset="43794.1095">5604 5710 22 0,'-14'30'11'0,"-5"-5"-8"15,19-12 13-15,0 4-11 16,4 9 1-16,6 4 3 15,4-1 1-15,6-3-14 0,-1-9 0 16,5-8 2-16,0-18 1 16,0-4-8-16,0-8 0 15</inkml:trace>
          <inkml:trace contextRef="#ctx0" brushRef="#br0" timeOffset="43988.4755">5936 5684 29 0,'4'-21'14'0,"6"12"-10"0,-10 18 22 16,0 8-25-16,0 0 0 0,0 4 0 15,0 5 0-15,5-1-1 16,0 5 0-16,9-8 0 16,5-10 0-16,5-7-4 15,10-10 1-15,4-12-3 16,6-8 1-16,4-5-2 16,4-9 0-16,6-3 0 15,-5-5 1-15,-10 0 0 16,-9-9 0-16</inkml:trace>
        </inkml:traceGroup>
        <inkml:traceGroup>
          <inkml:annotationXML>
            <emma:emma xmlns:emma="http://www.w3.org/2003/04/emma" version="1.0">
              <emma:interpretation id="{9E07891F-FBA8-4F57-ABEA-640182697325}" emma:medium="tactile" emma:mode="ink">
                <msink:context xmlns:msink="http://schemas.microsoft.com/ink/2010/main" type="inkWord" rotatedBoundingBox="28946,10661 29763,10635 29770,10849 28953,10875"/>
              </emma:interpretation>
            </emma:emma>
          </inkml:annotationXML>
          <inkml:trace contextRef="#ctx0" brushRef="#br0" timeOffset="44453.9086">6454 5219 30 0,'-72'21'15'0,"-9"26"-19"15,66-30 32-15,1 9-25 16,4-9 1-16,10 8 0 15,19 1 1-15,15-9-7 16,14-4 0-16,10-9 3 16,23-4 0-16,6-8-5 15,4-5 0-15,10-4-5 16,9 0 0-16,-14 0-2 16,-4 4 1-16</inkml:trace>
        </inkml:traceGroup>
        <inkml:traceGroup>
          <inkml:annotationXML>
            <emma:emma xmlns:emma="http://www.w3.org/2003/04/emma" version="1.0">
              <emma:interpretation id="{FFE39F6D-7B0F-4076-A6C3-EDF6A4508AF5}" emma:medium="tactile" emma:mode="ink">
                <msink:context xmlns:msink="http://schemas.microsoft.com/ink/2010/main" type="inkWord" rotatedBoundingBox="29092,10284 29522,10271 29555,11349 29126,11362"/>
              </emma:interpretation>
            </emma:emma>
          </inkml:annotationXML>
          <inkml:trace contextRef="#ctx0" brushRef="#br0" timeOffset="44288.7322">6579 4843 30 0,'-14'51'15'0,"-5"13"-19"16,14-42 32-16,-5 12-27 0,-4 17 1 15,-5 13 1-15,-1 21 0 16,1 9-2-16,5 9 0 16,4-1 4-16,5 5 0 15,5-26-3-15,5-8 0 16,5-14-1-16,9-16 0 16,0-13-4-16,10-13 0 15,9-17-4-15,25-13 1 16,-10-12-1-16,-5-9 1 0,0-5 0 15,-10-4 0 1,-4 5-2-16,-20-9 1 0,-4-8 0 16,-20-5 0-16</inkml:trace>
        </inkml:traceGroup>
        <inkml:traceGroup>
          <inkml:annotationXML>
            <emma:emma xmlns:emma="http://www.w3.org/2003/04/emma" version="1.0">
              <emma:interpretation id="{EBD6580A-840F-47F1-9B9B-C118CF410C42}" emma:medium="tactile" emma:mode="ink">
                <msink:context xmlns:msink="http://schemas.microsoft.com/ink/2010/main" type="inkWord" rotatedBoundingBox="29590,11012 30141,10994 30154,11420 29604,11437"/>
              </emma:interpretation>
            </emma:emma>
          </inkml:annotationXML>
          <inkml:trace contextRef="#ctx0" brushRef="#br0" timeOffset="44949.5489">7444 5577 34 0,'9'0'17'0,"-23"-17"-38"16,4 17 35-16,-4 0-19 15,-10 4 1-15,0 1 3 16,-5 8 1-16,-5 4 3 15,-4 4 1-15,-5-4-3 16,4 9 1-16,10-1 1 16,5 1 0-16,10-5-1 15,9 5 0-15,15-5-1 16,14 1 0-16,5-10 1 16,4 1 1-16,1 0 1 15,19-9 0-15,-24 1 0 16,4 3 0-16,-18 1 1 15,-11 3 1-15,-8 1-2 0,-11 4 1 16,-9 0-3-16,-14 0 0 16,-20 5-4-16,-9-9 0 15,0-5-6-15,4 1 1 16,1-5-7-16,-1-8 0 16</inkml:trace>
        </inkml:traceGroup>
      </inkml:traceGroup>
    </inkml:traceGroup>
  </inkml:traceGroup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7.2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B61B9A-6F28-4DC8-9E6B-EF496598A57F}" emma:medium="tactile" emma:mode="ink">
          <msink:context xmlns:msink="http://schemas.microsoft.com/ink/2010/main" type="inkDrawing" rotatedBoundingBox="11480,10944 16721,11155 16678,12219 11437,12008" semanticType="enclosure" shapeName="Other">
            <msink:destinationLink direction="with" ref="{E4D1E1F1-468A-431A-AA2F-E3A10BEA2387}"/>
          </msink:context>
        </emma:interpretation>
      </emma:emma>
    </inkml:annotationXML>
    <inkml:trace contextRef="#ctx0" brushRef="#br0">2459 238 28 0,'-5'-17'14'0,"-10"-22"-14"15,11 27 10-15,-6 3-11 16,-9-4 1-16,-10-4 2 16,-5 4 0-16,-9 1-1 15,-10-1 1-15,-4 4 1 16,-10 1 0-16,-20-1 1 16,1 5 0-16,-6 4-1 15,-4 0 0-15,-9 4-1 16,-6 5 1-16,-14 4-2 15,5 4 1-15,-9 8-1 16,4-3 0-16,0 3-1 0,5 1 1 16,0 4-1-16,14-5 1 15,10-3-1-15,10 12 1 16,9 0 0-16,5 0 0 16,5 4-1-16,9-3 1 15,10-1-3-15,5 4 1 16,19-4-1-16,19 1 0 15,14-6 0-15,15 1 1 16,15-4 0-16,9 8 1 0,19-4 1 16,10-9 0-16,14 5-1 15,0-5 1-15,15 1-1 16,5-5 0-16,9-5 0 16,4 6 0-16,11-6 0 15,4-3 1-15,5-1 0 16,10 5 1-16,-10-4-1 15,-5-1 0-15,-4 5 0 16,-10 0 1-16,0 0-2 16,-5 0 0-16,-5-5 0 15,0 1 1-15,0 3-1 16,1-3 0-16,4-5 1 16,0 0 1-16,0-4-1 15,-5 0 1-15,0 0 0 16,1 0 0-16,4-4 0 15,5-4 0-15,-1-5-2 16,-4 4 0-16,1-3 0 0,3-6 0 16,-13 6-1-16,-5-1 1 15,-1 0 0-15,-9 0 0 16,-5 0 1-16,-9 1 0 16,-5-1 0-16,0 4 1 15,-15 1-2-15,-9 3 1 16,-5-7-2-16,-5-1 1 15,-14 0-1-15,-5 0 1 16,-5 0 0-16,1-4 1 0,-6-4-1 16,0 0 1-16,-9-5 0 15,-5-8 0-15,-9 0 0 16,-15 0 0-16,-10-9-2 16,0-4 1-16,-9 0-1 15,-10 0 1-15,-9-4-1 16,-10 4 1-16,-10-4 0 15,-9 12 0-15,-10 1 0 16,-9 4 0-16,-10-5 0 16,-10 5 1-16,-14 4 0 15,-5 0 0-15,-19 9-1 16,-10 8 1-16,-19 5-1 16,-14 12 1-16,-15 9-1 15,-19 8 0-15,5 5-2 16,0-5 1-16,5-4-5 15,14 0 0-15,9-4-9 16,1 4 0-16,-10-4 0 0,20 4 1 16</inkml:trace>
  </inkml:traceGroup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9.6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4D1E1F1-468A-431A-AA2F-E3A10BEA2387}" emma:medium="tactile" emma:mode="ink">
          <msink:context xmlns:msink="http://schemas.microsoft.com/ink/2010/main" type="inkDrawing" rotatedBoundingBox="16871,11707 22189,16005 22020,16215 16702,11917" semanticType="callout" shapeName="Other">
            <msink:sourceLink direction="with" ref="{10B61B9A-6F28-4DC8-9E6B-EF496598A57F}"/>
            <msink:sourceLink direction="with" ref="{BC34F500-73E5-4E8B-83B0-05F7DF502EFA}"/>
          </msink:context>
        </emma:interpretation>
      </emma:emma>
    </inkml:annotationXML>
    <inkml:trace contextRef="#ctx0" brushRef="#br0">-5 3 26 0,'5'-9'13'0,"-5"18"-11"15,0-9 26-15,0 0-26 16,0-9 0-16,0 9 0 16,0 0 1-16,0 0-4 15,0 9 1-15,0 4 2 16,-5 4 0-16,5 0-1 0,5 8 1 16,10 1 0-16,4 0 0 15,10-1 1-15,14 5 1 16,10 0-1-16,4 4 1 15,1 0-1-15,9 5 1 16,0 3-2-16,5 5 1 16,5-4-2-16,10-4 1 15,4 3-2-15,5 5 1 16,0 9-1-16,-5 3 1 16,10 1-1-16,-10 21 1 0,1 0-1 15,-20-21 0-15,38 34 0 16,1-9 0-16,-1 5 0 15,-4-9 1-15,-5-4-1 16,-1-9 0-16,-3 1 0 16,-1 16 0-16,4-17 0 15,-8 13 0-15,-6 9-1 16,1 8 1-16,4 0 0 16,-10-4 0-16,1-8-1 15,0-5 1-15,4-9 0 16,-23-12 0-16,18 13 0 15,-9-5 1-15,5 0-1 16,-14-16 1-16,13 29-1 16,1 8 0-16,-5 1 0 15,0 0 0-15,-4-9-1 0,-16-17 1 16,25 8 0 0,5-12 1-16,-5-9 0 0,4-8 0 15,6 0 0-15,-10-1 0 16,4-3-1-16,-4 4 1 15,0 12-1-15,-5-8 0 16,-5 0 0-16,-4-4 0 16,4-5 1-16,0-4 0 15,5 5 0-15,0-9 0 16,-5 4 0-16,-9 4 0 0,-5-4 0 16,-5 5 0-1,-5-5-4-15,-9 0 0 0,-10 0-7 16,-10 0 0-16,1-4-7 15,-1 0 0-15</inkml:trace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8.9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9DADD02-D24E-491F-B6EF-9B6710B2FD1B}" emma:medium="tactile" emma:mode="ink">
          <msink:context xmlns:msink="http://schemas.microsoft.com/ink/2010/main" type="inkDrawing" rotatedBoundingBox="16616,11929 16641,11904 16644,11907 16619,11932" shapeName="Other"/>
        </emma:interpretation>
      </emma:emma>
    </inkml:annotationXML>
    <inkml:trace contextRef="#ctx0" brushRef="#br0">0 26 4 0,'10'-13'2'0,"0"9"-5"16,-6-5 3-16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1.3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24964D1-09A0-4A1B-98D0-26FE1B86A45F}" emma:medium="tactile" emma:mode="ink">
          <msink:context xmlns:msink="http://schemas.microsoft.com/ink/2010/main" type="inkDrawing" rotatedBoundingBox="20584,13624 23372,11295 23704,11692 20915,14020" semanticType="callout" shapeName="Other">
            <msink:sourceLink direction="with" ref="{B71CE261-0BBE-48C4-9D80-B82D8BBAC0E8}"/>
            <msink:sourceLink direction="with" ref="{73A3F25E-F9BC-40E1-BD08-2F620940F5BD}"/>
          </msink:context>
        </emma:interpretation>
      </emma:emma>
    </inkml:annotationXML>
    <inkml:trace contextRef="#ctx0" brushRef="#br0">103 2597 21 0,'-18'0'10'0,"1"-11"-2"16,11 6 9-16,1 5-13 16,-1-5 1-16,0 0 2 15,0-5 0-15,1-11-8 16,-7-4 0-16,0-17 6 0,7 1 0 16,5-5-2-1,0-15 1-15,5-11-1 0,7-5 0 16,17-5-1-16,11-11 1 15,18 16-1-15,11-5 0 16,6 5 0-16,18 11 0 16,16-1-1-16,1 5 1 15,11 1-1-15,12-1 1 16,6 6-1-16,11 4 1 0,-6-4-1 16,-17 0 0-16,12-1 0 15,-7-10 1-15,1-15-1 16,-6 16 0-16,-6-17 0 15,-11 1 0-15,-6-5 1 16,-18-15 0-16,-16-6 0 16,-18 10 0-16,-12 6-4 15,-11 10 0-15,-6 10-10 16,0 16 1-16,-11 9-7 16,-1 1 0-16</inkml:trace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45.50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34F500-73E5-4E8B-83B0-05F7DF502EFA}" emma:medium="tactile" emma:mode="ink">
          <msink:context xmlns:msink="http://schemas.microsoft.com/ink/2010/main" type="inkDrawing" rotatedBoundingBox="16511,11146 29651,14471 29546,14887 16406,11562" shapeName="Other">
            <msink:destinationLink direction="with" ref="{E4D1E1F1-468A-431A-AA2F-E3A10BEA2387}"/>
          </msink:context>
        </emma:interpretation>
      </emma:emma>
    </inkml:annotationXML>
    <inkml:trace contextRef="#ctx0" brushRef="#br0">17 0 37 0,'-20'34'18'0,"20"-29"-22"16,0-1 29-16,5 0-26 16,5 0 1-16,4 1-1 15,20-1 1-15,14 0 0 16,14 5 1-16,39 4 0 16,19 8 1-16,44 9 0 15,42 8 1-15,29 1 1 16,44-1 0-16,23 13 0 15,25 9 1-15,9 13-2 16,24 8 0-16,1 4-1 16,13 18 0-16,-4 8-1 15,14 12 0-15,0-12-1 0,10-4 1 32,264 34 1-17,-101-34 1-15,-86-18-1 0,-29-3 1 16,-39 3 1-16,-33-3 0 15,-24 3 0-15,-20-12 0 16,-4 4-2-16,-19 0 1 16,-10-21-1-16,-1 0 1 15,-13 4-2-15,-10 4 0 16,-14 9 0-16,-20 8 0 16,-9-3 0-16,-10-6 0 0,-15-3 0 15,-4 4 0-15,-14-5-1 16,-6-8 1-16,-4 5-1 15,-9-1 1-15,-30-4-2 16,-4-4 1-16,-10 12-3 16,-19-12 1-16,-10-9-8 15,-9-16 1-15,-15 3-8 16,-10-8 0-16,-4-17-3 16,-14-5 1-16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14.1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C316EF-9C5C-417E-9DA0-A8CC24268D33}" emma:medium="tactile" emma:mode="ink">
          <msink:context xmlns:msink="http://schemas.microsoft.com/ink/2010/main" type="inkDrawing" rotatedBoundingBox="6605,6578 11866,6829 11778,8666 6517,8415" hotPoints="11774,7776 9079,8586 6403,7713 9099,6903" semanticType="enclosure" shapeName="Ellipse"/>
        </emma:interpretation>
      </emma:emma>
    </inkml:annotationXML>
    <inkml:trace contextRef="#ctx0" brushRef="#br0">2598 47 25 0,'5'-12'12'0,"5"3"-12"0,-10-4 19 16,-5 5-19-16,-9 4 1 16,-10-1 0-16,-10 10 0 15,-14-1-2-15,-19 9 1 16,-10-1 1-16,-10 5 0 15,-23-4 1-15,-5-13 0 16,-15-8 0-16,-4 8 0 0,-6 8 0 16,-13 5 1-1,-1 17-1-15,-14 0 0 0,14 17-1 16,-4 13 0 0,-54 51-1-1,35-5 0-15,28 10 0 16,29-5 0-16,33-5-1 15,25-8 1-15,28 1 0 16,34-5 0-16,29-5 1 16,33-16 0-16,30-1 0 15,37 1 0-15,25-5 0 16,24-12 1-16,23-5-1 16,25 0 0-16,10-4-1 15,23 0 0-15,0-4-1 16,1-5 1-16,4-12 0 15,0-18 1-15,-5-20 0 16,0-14 0-16,-9-17 0 16,0-4 0-16,-15-4 2 0,-9 0 0 15,-10-5-1-15,-33 5 1 16,-11 4-1-16,-18-8 1 16,-19 12-1-16,-25 5 0 15,-23-5-1-15,-25-13 0 16,-19-8 0-16,-28-13 0 15,-39-12 0-15,-29-1 0 16,-48-17 0-16,-48-12 0 16,-43-1-2-16,-53-12 0 0,-43 17-5 15,-48 4 1-15,-25 25-5 16,-23 22 0-16,-19 26-5 16,4 42 1-16</inkml:trace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8:03.9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29 39 29 0,'-10'-5'14'0,"10"-4"-9"0,0 9 24 16,0 0-28-16,0-10 0 0,0 1-1 15,-6 9 1-15,1-5-2 16,0 5 1-16,0 0 0 16,-1 5 1-16,1 4-1 15,5 1 1-15,5-1 0 16,6 1 0-16,5-1 0 15,15-4 1-15,6 4 0 16,6 0 1-16,10 1-1 16,0-1 0-16,0 15 0 15,5-10 1-15,5 5-2 16,1-5 1-16,-1-5-1 16,-5 1 1-16,1-1-2 15,4-4 1-15,11-5-1 16,0 0 1-16,11 0-1 15,-6-5 1-15,6-4-1 16,0-1 1-16,-6 1-1 0,-5-1 0 16,0 1 0-16,6 4 0 15,4 5-1-15,6 0 1 16,-5 0 0-16,5 5 0 16,0-5 0-16,0 0 0 15,-6 0 0-15,1 5 0 16,0-5 0-16,5 0 1 15,0 0-1-15,-6 4 0 16,-10 1 0-16,-5 5 0 0,0-1-1 16,0-4 1-16,0-1 0 15,5-4 0-15,-11 0 0 16,6 5 0-16,5-5 0 16,0 0 0-16,0 5 0 15,-5-1 0-15,-5 1 0 16,-6 0 0-16,-11 0 0 15,1 4 1-15,0-4-1 16,-1-1 0-16,6-4 0 16,0-4 0-16,0-1 0 15,0-4 1-15,-11 4-1 16,1 0 0-16,-6 5-1 16,-6 0 1-16,-4 5-4 15,-11 4 0-15,-6 1-10 16,-4 9 1-16,-6-10-1 15,-27-28 0-15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19.6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B6AAC5-95F2-41C8-8E69-E38E1DDFAB65}" emma:medium="tactile" emma:mode="ink">
          <msink:context xmlns:msink="http://schemas.microsoft.com/ink/2010/main" type="inkDrawing" rotatedBoundingBox="3946,6336 10163,6340 10162,6441 3945,6437" semanticType="underline" shapeName="Other">
            <msink:sourceLink direction="with" ref="{5E8CD71C-F84F-43EE-9438-EBAEADC8A3F1}"/>
            <msink:sourceLink direction="with" ref="{F8813EB2-EC51-4F12-8F23-535DD28552BC}"/>
          </msink:context>
        </emma:interpretation>
      </emma:emma>
    </inkml:annotationXML>
    <inkml:trace contextRef="#ctx0" brushRef="#br0">0 75 13 0,'5'-4'6'0,"32"8"-5"0,-26 1 7 0,10 0-9 16,5 4 1-16,11 0 1 15,11-9 1-15,10-4-1 16,6-1 0-1,63-14 2 1,-6 5 1-16,1-5 0 16,0 5 0-16,-1 5 0 15,6 4 1-15,0 5-2 16,-5 0 1-16,5 5-2 16,0 0 1-16,0-5-1 15,-5 0 1-15,0 0-2 16,5 0 1-16,-6 0 0 15,-4 4 0-15,4-4-1 16,1 5 1-16,-11 0-2 16,-5-1 1-16,0 1-1 15,16 0 1-15,-22-1 0 0,1-4 0 16,5 5 0-16,-1 5 0 16,1-6 0-16,-5 6 0 15,10-6 0-15,0-4 1 16,-10-4-2-16,-1 4 1 15,6-5 1-15,0 0 0 16,-6 1 0-16,1 4 1 16,-1 4-1-16,-4 6 0 15,-6-10 0-15,-11 0 0 16,0 0-1-16,1 0 0 0,4 0-1 16,-4 0 0-16,4 0 1 15,-15 0 0-15,5 4-1 16,0 1 1-16,-5-10 0 15,0 1 0-15,-6-1-1 16,-4 0 1-16,-1-4-1 16,5 4 1-16,1-4-1 15,5 4 0-15,-6-4 0 16,-5 4 0-16,-5 0-3 16,-5 1 0-16,-11-1-6 15,-11 0 0-15,-26 5-6 16,-31-9 1-16</inkml:trace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8T10:01:24.7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8508CD-A7F5-4CC3-990B-43FD68E0C164}" emma:medium="tactile" emma:mode="ink">
          <msink:context xmlns:msink="http://schemas.microsoft.com/ink/2010/main" type="inkDrawing" rotatedBoundingBox="14725,7774 14740,7774 14740,7789 14725,7789" shapeName="Other"/>
        </emma:interpretation>
      </emma:emma>
    </inkml:annotationXML>
    <inkml:trace contextRef="#ctx0" brushRef="#br0">0 0 0,'0'0'16,"0"0"0,0 0-1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30.1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0FDA2B-0297-482D-9233-2270C5CA5F62}" emma:medium="tactile" emma:mode="ink">
          <msink:context xmlns:msink="http://schemas.microsoft.com/ink/2010/main" type="writingRegion" rotatedBoundingBox="3718,3874 12391,3875 12390,5978 3717,5977"/>
        </emma:interpretation>
      </emma:emma>
    </inkml:annotationXML>
    <inkml:traceGroup>
      <inkml:annotationXML>
        <emma:emma xmlns:emma="http://www.w3.org/2003/04/emma" version="1.0">
          <emma:interpretation id="{32B42C6F-05D5-4702-AEE1-10D233B504C4}" emma:medium="tactile" emma:mode="ink">
            <msink:context xmlns:msink="http://schemas.microsoft.com/ink/2010/main" type="paragraph" rotatedBoundingBox="3718,3874 12391,3875 12390,5978 3717,5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EA63ED-AF51-4D93-8FDA-BFF2931067FF}" emma:medium="tactile" emma:mode="ink">
              <msink:context xmlns:msink="http://schemas.microsoft.com/ink/2010/main" type="line" rotatedBoundingBox="3718,3874 12391,3875 12390,5978 3717,5977"/>
            </emma:interpretation>
          </emma:emma>
        </inkml:annotationXML>
        <inkml:traceGroup>
          <inkml:annotationXML>
            <emma:emma xmlns:emma="http://www.w3.org/2003/04/emma" version="1.0">
              <emma:interpretation id="{5E8CD71C-F84F-43EE-9438-EBAEADC8A3F1}" emma:medium="tactile" emma:mode="ink">
                <msink:context xmlns:msink="http://schemas.microsoft.com/ink/2010/main" type="inkWord" rotatedBoundingBox="3718,4376 6258,4377 6257,4979 3717,4978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>1207 487 29 0,'-11'-9'14'0,"6"-29"-7"15,5 24 17-15,0-5-22 16,0-4 0-16,5-15 0 16,6-4 1-16,-1 9-4 15,6 5 0-15,5 0 3 16,0-1 0-16,6 6-2 15,5-1 1-15,5 1 0 16,0 13 0-16,0 10-1 0,0 5 0 16,-11 5 0-16,1 13 1 15,-6 19-1-15,-10 1 1 16,-11 18 0-16,-6-5 0 16,1 5-2-16,5-23 0 15,5-10-10-15,11-14 0 16</inkml:trace>
          <inkml:trace contextRef="#ctx0" brushRef="#br0" timeOffset="-1155.4514">32 459 22 0,'-11'14'11'0,"17"-28"-9"0,-6 14 14 0,0-9-14 16,-6-5 0-16,6 0 4 16,-5 4 0-16,0 1-7 15,-1-1 1-15,1-4 4 16,5-14 1-16,0 0-2 15,5-5 1-15,1 5-2 16,4-5 1-16,1-14-2 16,5 4 1-16,5 10-1 15,0 1 1-15,0 3-2 16,11 6 1-16,0 4-1 16,0 14 1-16,-6 15-1 15,-5 8 1-15,0 6 0 16,-5 14 1-16,-5 9-1 0,-1 0 1 15,1 0-1-15,-6 9 1 16,-5-4-2-16,0 0 0 16,0-10-5-16,0-9 1 15,6 0-8-15,-1-10 0 16,11-13-1-16,0-15 0 16</inkml:trace>
          <inkml:trace contextRef="#ctx0" brushRef="#br0" timeOffset="-585.4693">492 379 26 0,'-5'-9'13'0,"10"-43"-9"0,1 33 23 15,4-4-25-15,1-5 0 16,5 4 2-16,0 1 0 16,5-6-4-16,0 6 0 15,5-1 3-15,6 5 1 16,0 1-1-16,5 8 1 16,5 15-2-16,1 4 1 15,-1 5-2-15,-5 10 1 16,-5 9-1-16,-6 0 1 15,-10 9-2-15,-11 0 1 16,-5 10-1-16,-16 5 1 16,-15-1 0-16,-12-14 0 0,-10 1 0 15,0-10 1-15,1-10-1 16,-1-9 1-16,5-14-2 16,6-14 1-16,5-14-1 15,5-10 0-15,16-4-3 16,5-5 0-16,17-5-5 15,15 1 0-15,11 8-7 16,5 15 1-16</inkml:trace>
          <inkml:trace contextRef="#ctx0" brushRef="#br0" timeOffset="644.5391">2059 210 28 0,'-22'0'14'0,"22"-5"0"16,0 5 13-16,6 5-24 15,4 4 1-15,6 1 3 16,5-1 0-16,11 1-9 16,10-6 0-16,6-4 4 15,0-4 0-15,15-6-11 16,17 1 0-16,-6 4-5 15,-11-4 1-15</inkml:trace>
        </inkml:traceGroup>
        <inkml:traceGroup>
          <inkml:annotationXML>
            <emma:emma xmlns:emma="http://www.w3.org/2003/04/emma" version="1.0">
              <emma:interpretation id="{F8813EB2-EC51-4F12-8F23-535DD28552BC}" emma:medium="tactile" emma:mode="ink">
                <msink:context xmlns:msink="http://schemas.microsoft.com/ink/2010/main" type="inkWord" rotatedBoundingBox="6650,3874 10703,3875 10702,4895 6649,4894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 timeOffset="1681.05">3630 225 24 0,'-16'47'12'0,"16"33"3"0,0-61 9 16,0 4-22-16,0 1 1 15,6-1 0-15,10-8 0 16,5-1-4-16,5-14 0 15,11 0 3-15,6-14 0 16,-1-5-1-16,0-5 0 16,6-4-1-16,-11-14 0 15,-5-1-1-15,-6 6 0 16,-10-6 0-16,-11 6 0 16,-10-10 0-16,-11 0 0 15,-10 4 1-15,-11 10 0 0,0 5 0 16,-6 14 1-16,1 0-2 15,5 19 1-15,5-1-5 16,0 25 1-16,6-1-7 16,15 0 1-16</inkml:trace>
          <inkml:trace contextRef="#ctx0" brushRef="#br0" timeOffset="2447.8375">4313 418 13 0,'-5'-19'6'0,"15"5"11"0,-10 14-1 16,5-9-12-16,1-10 1 15,-1 0 3-15,-5-5 1 16,0 1-11-16,-5-5 1 15,5-1 8-15,0 1 0 16,5-9-3-16,11 8 1 16,5-4-3-16,0 1 1 15,6 3-1-15,-1 6 0 16,6 13-2-16,0 10 0 16,-1 10 0-16,-4 13 1 15,-6-4-1-15,0 14 1 0,-10 9-1 16,5 5 1-16,-11-9-1 15,0 4 1-15,1 1-1 16,4-6 0-16,-5-4-9 16,6-14 0-16,0-14-5 15,-1-19 0-15</inkml:trace>
          <inkml:trace contextRef="#ctx0" brushRef="#br0" timeOffset="2927.2317">5218 89 27 0,'-21'-5'13'0,"-22"-9"-6"0,33 14 16 15,-11 9-23-15,-11 1 1 16,0-1 1-16,0 0 0 16,6 6-3-16,5-1 1 15,5 0 0-15,5 5 1 0,6-1-1 16,15 1 1-16,12-5-1 15,9 0 0-15,6 1 0 16,6-6 1-16,-6 5 0 16,-5-5 1-1,-6 1 2-15,-5-1 0 0,-5 1 2 16,-5-1 0-16,-11 1 1 16,-11-6 0-16,-15 6 0 15,-11-6 0-15,-11 1-3 16,0 0 0-16,6 4-5 15,0 1 0-15,5-10-7 16,5 4 1-16,5-4-11 16,12 0 1-16</inkml:trace>
          <inkml:trace contextRef="#ctx0" brushRef="#br0" timeOffset="1350.7039">3313 45 23 0,'16'-19'11'0,"-27"1"-6"0,0 13 13 16,1-4-16-16,-6 9 1 15,-5 9 1-15,-6 5 0 0,-10 5-4 16,-5 0 0 0,-11 9 4-16,5 5 0 0,6 9 0 15,5 5 0-15,11 5-1 16,10 4 1-16,16 1-1 15,10-5 0-15,12-15-1 16,15-4 1-16,5-9-1 16,11-24 0-16,16-10-7 15,-1-13 1-15,6-5-9 16,6-10 0-16</inkml:trace>
          <inkml:trace contextRef="#ctx0" brushRef="#br0" timeOffset="3378.2877">5758-504 23 0,'-16'19'11'16,"-6"28"1"-16,17-28 4 0,-5 23-12 16,-6 10 0-16,-11 9 3 15,-4 19 1-15,-1-10-8 16,0 10 0-16,6 0 6 15,4-9 1-15,12-19-2 16,10-10 1-16,16 5-2 16,10-24 1-16,6 1-3 15,10-10 1-15,11-9-1 16,11-15 0-16,-1 1-7 16,-5-10 1-16,-5 0-10 15,-5 1 1-15,0-1-3 0,-6-9 0 16</inkml:trace>
          <inkml:trace contextRef="#ctx0" brushRef="#br0" timeOffset="3590.4076">5530 9 42 0,'-5'0'21'0,"26"-10"-13"0,-5 1 39 0,10 4-44 15,17-4 0-15,15-1 0 16,5 1 0-16,6 9-12 16,0-5 0-16,0-4-6 15,-1-10 1-15</inkml:trace>
          <inkml:trace contextRef="#ctx0" brushRef="#br0" timeOffset="4519.2086">6456 169 19 0,'-11'0'9'0,"-4"18"2"0,9-13-1 15,1 5-9-15,0-1 0 16,-1-4 1-16,1-1 1 16,0-4-3-16,0 0 1 15,5 0 3-15,0 0 0 16,0 0-1-16,0 0 1 16,5 0-1-16,5 0 0 15,12 5-1-15,4-5 0 16,0-5-1-16,6-4 0 15,5-5 0-15,6 0 0 16,-1 0 0-16,-5-10 0 0,0-9-1 16,0 0 1-16,-10-4-1 15,-1 4 1-15,-10 0-1 16,0 9 0-16,-11 1 0 16,-10-1 0-16,-11 5 0 15,-5 15 0-15,-11 4-1 16,-10 14 1-16,-1 9 0 15,1 20 0 1,-6 18 2 0,17 0 1-16,9 0 1 15,17-14 0-15,5-5 0 16,16-4 1-16,16-14-1 16,10-6 1-16,16-8-6 15,-5-15 1-15,5-9-13 16,11-10 0-16,0 6-2 0,-11-11 0 15</inkml:trace>
        </inkml:traceGroup>
        <inkml:traceGroup>
          <inkml:annotationXML>
            <emma:emma xmlns:emma="http://www.w3.org/2003/04/emma" version="1.0">
              <emma:interpretation id="{25D9060B-F9DB-4065-92FC-ADEB046D469D}" emma:medium="tactile" emma:mode="ink">
                <msink:context xmlns:msink="http://schemas.microsoft.com/ink/2010/main" type="inkWord" rotatedBoundingBox="10703,4288 11248,4289 11247,4853 10703,4853"/>
              </emma:interpretation>
            </emma:emma>
          </inkml:annotationXML>
          <inkml:trace contextRef="#ctx0" brushRef="#br0" timeOffset="5075.3216">6985 474 43 0,'11'-23'21'0,"31"-29"-16"0,-21 33 36 16,11-18-39-16,10-10 0 15,11 0 0-15,5-5 1 16,6-5-6-16,-11 6 1 0,0 4-7 16,-6 4 0-16,-10-4-5 15,-5 5 0-15</inkml:trace>
        </inkml:traceGroup>
        <inkml:traceGroup>
          <inkml:annotationXML>
            <emma:emma xmlns:emma="http://www.w3.org/2003/04/emma" version="1.0">
              <emma:interpretation id="{EB5595F0-1854-4345-80A2-22AB1F03A880}" emma:medium="tactile" emma:mode="ink">
                <msink:context xmlns:msink="http://schemas.microsoft.com/ink/2010/main" type="inkWord" rotatedBoundingBox="10772,4391 11185,4392 11185,4632 10771,4631"/>
              </emma:interpretation>
            </emma:emma>
          </inkml:annotationXML>
          <inkml:trace contextRef="#ctx0" brushRef="#br0" timeOffset="4834.936">7065 13 30 0,'-11'29'15'0,"32"27"-6"0,-5-51 23 0,5 4-30 15,11 5 0-15,5 0 0 16,5 0 1-16,6 5-4 16,-6 0 0-16,1 0-4 15,-1-5 0-15,-5 5-7 16,-5-10 1-16</inkml:trace>
        </inkml:traceGroup>
        <inkml:traceGroup>
          <inkml:annotationXML>
            <emma:emma xmlns:emma="http://www.w3.org/2003/04/emma" version="1.0">
              <emma:interpretation id="{47B43014-E492-4EFE-BE3F-FC721E89ABDB}" emma:medium="tactile" emma:mode="ink">
                <msink:context xmlns:msink="http://schemas.microsoft.com/ink/2010/main" type="inkWord" rotatedBoundingBox="11460,4344 12391,4345 12390,5978 11459,5977"/>
              </emma:interpretation>
            </emma:emma>
          </inkml:annotationXML>
          <inkml:trace contextRef="#ctx0" brushRef="#br0" timeOffset="5765.2769">7742-5 23 0,'0'9'11'0,"5"80"-5"0,0-70 10 15,1 14-12-15,-1 19 0 16,6 23 2-16,5 33 0 0,-11 10-8 16,0 18 0-16,0 15 5 15,6 9 0-15,0-19-3 16,-6-5 1-16,0-13-4 16,0-25 1-16,-5-18-1 15,-5-28 1-15,0-28-2 16,0-34 1-16,-6-13-1 15,-5-39 0-15,0-22 1 16,6-15 0-16,4-33 0 16,1-4 1-16,0-10 3 15,5-9 0-15,10 23 3 16,6-4 1-16,5 9 2 16,11 28 0-16,0 10-1 15,5 13 1-15,5 25-3 16,-5 13 1-16,0 19-2 15,-5 24 1-15,-5 18-1 16,-6 1 1-16,-11 14 0 0,-10 9 0 16,-10 4 0-16,-17-4 1 15,-15 0-2-15,-6-4 1 16,6-15-4-16,0-9 0 16,5-5-6-16,10-9 0 15,6-15-10-15,10-18 1 16,17 0-2-16,10-1 1 15</inkml:trace>
          <inkml:trace contextRef="#ctx0" brushRef="#br0" timeOffset="6380.2496">8456 385 27 0,'-5'0'13'0,"5"5"-8"0,-5-1 24 16,5-4-26-16,-6 0 1 16,-4 0 4-16,5-4 0 0,-6 4-8 15,0-5 1-15,-10-9 7 16,5-10 0 0,0-4-2-16,6-5 1 0,-1 0-4 15,6 0 1-15,5-9-3 16,11 4 1-16,4 5-3 15,7 1 1-15,4 8-1 16,1 0 1-16,4 10 0 16,-4-4 0-16,-1 8 0 15,-5 1 1-15,1 4-1 16,-1 5 1-16,0-5-3 16,-5 5 1-16,0 5-13 15,-1 4 0-15,1-9-3 16,0-9 0-16</inkml:trace>
        </inkml:traceGroup>
      </inkml:traceGroup>
    </inkml:traceGroup>
  </inkml:traceGroup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51.0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0 118 9 0,'5'-14'4'0,"27"-28"-4"16,-21 32 4-16,4-4-4 15,1 5 1-15,0-1 4 16,0 1 0-16,5-1-4 16,6 6 0-16,-1 4 3 15,6 0 0-15,10 0 0 16,6 0 0-16,5 0-2 16,5 0 0-16,0 0-1 15,6 0 1-15,15 0 1 16,0 0 0-16,11 4-1 15,-5 1 1-15,5 5 0 0,0-1 1 16,5 0-2-16,-5 1 0 16,5-1-2-16,-5 1 1 15,0-6 0-15,0 1 1 16,-5 0 0-16,-11-1 0 16,0 1 0-16,0 0 1 15,0-1-1-15,0 1 0 16,1 0 0-16,-12 0 0 0,-5 4-2 15,0 0 1-15,1 1 0 16,-1-5 0-16,0-1 0 16,-5 6 1-16,0-6-1 15,-5 6 1-15,4-1 0 16,1 1 0-16,0-1-1 16,11-4 0-16,-11-1-1 15,-6-4 1-15,-4 0-3 16,-12 0 0-16,-9 0-3 15,-7-4 0-15,-15 4-7 16,-5 14 0-16,-16 0-2 16,-11-9 0-16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2.08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D51909-F439-4C82-B6D9-E726F3F355ED}" emma:medium="tactile" emma:mode="ink">
          <msink:context xmlns:msink="http://schemas.microsoft.com/ink/2010/main" type="inkDrawing" rotatedBoundingBox="6477,15932 9752,16033 9750,16116 6475,16015" shapeName="Other"/>
        </emma:interpretation>
      </emma:emma>
    </inkml:annotationXML>
    <inkml:trace contextRef="#ctx0" brushRef="#br0">0 52 9 0,'11'0'4'0,"5"0"-1"16,-16 0 5-16,0 0-4 16,5-4 0-16,-5 4 1 15,0 0 1-15,10 0-8 16,1 0 1-16,0 0 4 16,-1 0 0-16,1 0-2 0,-1-5 0 15,6 5 0-15,5-5 0 16,6 5 0-16,5 0 1 15,-1 0 1 1,6 0 0-16,0 0 1 0,6 0 0 16,4-9-1-16,-4 4 1 15,4 5-1-15,6 0 0 16,-5 0-2-16,5-5 1 16,0-4-2-16,-6 9 1 0,1-10 0 15,0 10 0-15,-1-4 0 16,1 8 0-16,5 1 0 15,0 0 0-15,0 4 0 16,5-4 0-16,-5 4-1 16,5-9 1-16,0 10-1 15,-5-5 1-15,0-1-1 16,5 1 0-16,-5 0 1 16,0-1 1-16,-5 1-1 15,-1 0 0-15,1-1-1 16,5 1 1-16,5 0-1 15,6 4 1-15,-12-9-1 16,1 5 1-16,6 0-1 16,-1-1 1-16,-5-4 0 15,0 0 1-15,-6-4 0 16,1-1 0-16,-6 0-2 16,1 1 1-16,-6-1-1 15,-6 5 1-15,6 0 0 0,0 5 0 16,0-5-1-16,1 0 1 15,9 4 0-15,-15 1 0 16,10-5 0-16,1 0 1 16,-1 0-1-16,0 0 0 15,1-5 0-15,-6 5 1 16,-6 0-1-16,1 5 0 16,-5 4-1-16,-6 1 1 15,10 4-1 1,1-14 0-16,0 0-2 15,10 0 1-15,-10 0-6 16,-5-5 0-16,-6 0-9 16,-21-9 1-16</inkml:trace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3.50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193927-821D-4142-A1BE-5852B7CE773F}" emma:medium="tactile" emma:mode="ink">
          <msink:context xmlns:msink="http://schemas.microsoft.com/ink/2010/main" type="inkDrawing" rotatedBoundingBox="18439,16076 19418,16060 19419,16117 18440,16133" shapeName="Other"/>
        </emma:interpretation>
      </emma:emma>
    </inkml:annotationXML>
    <inkml:trace contextRef="#ctx0" brushRef="#br0">-1 17 16 0,'0'-9'8'0,"0"4"-8"0,0 5 9 15,0 0-10-15,0 0 1 16,0 0 1-16,0 0 0 16,0 0-1-16,0 0 1 15,0 0 0-15,0 0 1 16,0 0 1-16,5 0 0 16,-5 0-1-16,5-5 1 15,0 10 0-15,6 0 1 16,0-1-1-16,-1 1 1 15,1 0-1-15,5-5 0 0,0 5-1 16,5-1 1-16,5 1-1 16,-5 0 0-16,1-1 0 15,4 1 1-15,-5-10-1 16,0 10 0-16,0-5-1 16,1-5 1-16,4 10-1 15,1-10 0-15,-1 1 1 16,0 4 0-16,1-5 0 15,5 5 1-15,-6-9-1 16,6 4 1-16,-6 0-1 16,1 0 1-16,-1 1-2 15,-5-1 1-15,6 0-1 16,-1 5 0-16,1 0 0 16,-1 5 0-16,1-5 0 15,-1 0 0-15,1 0 0 16,-1 5 0-16,1-1 0 15,-6-4 0-15,0 5-1 0,-5-5 1 16,0-5-2-16,-6 5 1 16,6 0-2-16,-11 0 0 15,6 0-6-15,0 0 0 16,-11 5-7-16,0-5 0 16</inkml:trace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15.1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19787D5-6C49-46B6-B728-5C4C846D4502}" emma:medium="tactile" emma:mode="ink">
          <msink:context xmlns:msink="http://schemas.microsoft.com/ink/2010/main" type="writingRegion" rotatedBoundingBox="12689,8914 29028,8925 29027,10015 12688,10003"/>
        </emma:interpretation>
      </emma:emma>
    </inkml:annotationXML>
    <inkml:traceGroup>
      <inkml:annotationXML>
        <emma:emma xmlns:emma="http://www.w3.org/2003/04/emma" version="1.0">
          <emma:interpretation id="{1593AB14-635B-4958-AB52-95A08E74F771}" emma:medium="tactile" emma:mode="ink">
            <msink:context xmlns:msink="http://schemas.microsoft.com/ink/2010/main" type="paragraph" rotatedBoundingBox="12689,8914 29028,8925 29027,10015 12688,10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0903E4-7E36-4ADA-A229-2A74B95154DC}" emma:medium="tactile" emma:mode="ink">
              <msink:context xmlns:msink="http://schemas.microsoft.com/ink/2010/main" type="line" rotatedBoundingBox="12689,8914 29028,8925 29027,10015 12688,10003"/>
            </emma:interpretation>
          </emma:emma>
        </inkml:annotationXML>
        <inkml:traceGroup>
          <inkml:annotationXML>
            <emma:emma xmlns:emma="http://www.w3.org/2003/04/emma" version="1.0">
              <emma:interpretation id="{111523A4-1177-4721-8517-D06183213F8D}" emma:medium="tactile" emma:mode="ink">
                <msink:context xmlns:msink="http://schemas.microsoft.com/ink/2010/main" type="inkWord" rotatedBoundingBox="12689,9073 14550,9075 14549,10005 12688,10003"/>
              </emma:interpretation>
            </emma:emma>
          </inkml:annotationXML>
          <inkml:trace contextRef="#ctx0" brushRef="#br0">274 168 20 0,'17'-45'10'0,"-6"-10"-7"16,-11 40 17-16,0 0-18 15,-6 0 1-15,1 5 2 16,-12 10 1-1,-28 30-6 1,6 5 0-16,0 25 4 16,-1 5 0-16,1 10-1 15,6 15 1-15,10 0-2 16,12 0 1-16,11-10-1 0,6-11 1 16,5-14 0-16,17-20 0 15,22-25 0-15,18-10 0 16,10-25-1-16,17-20 1 15,0-5-2-15,6-19 0 16,-17-6 0-16,-11-10 0 16,-17 10 0-16,-17 5 0 15,-11 0-1-15,-16 10 1 16,-18 10-1-16,-28 10 1 16,-10 10-1-16,-18 5 0 0,-5 10-2 15,-6 5 1-15,-11 10-5 16,17 0 1-16,11 5-5 15,11 5 0-15,11 20-5 16,17-5 1-16</inkml:trace>
          <inkml:trace contextRef="#ctx0" brushRef="#br0" timeOffset="271.1545">700-72 27 0,'-11'0'13'0,"-34"40"-4"0,28-15 20 16,-11 10-26-16,-6 10 0 15,-11 15 5-15,-11 20 0 16,-5 5-9-16,-1 10 0 15,6-5 5-15,6-5 1 16,11-10-9-16,11-21 0 16,16-9-10-16,24-20 1 15</inkml:trace>
          <inkml:trace contextRef="#ctx0" brushRef="#br0" timeOffset="-1110.6098">-538 133 24 0,'-6'-15'12'0,"-5"0"-5"16,5 10 13-16,1 0-17 16,-7-5 1-16,1 0 3 15,-6 0 0-15,-5 5-8 16,-6 0 1-16,0 10 6 15,-6 10 0-15,-5 10-3 16,-6 5 1-16,-5 15-2 16,-1 5 0-16,7-5-2 0,4 0 0 15,12-10-2-15,11-5 1 16,17 0 0-16,17 0 0 16,17 0 0-16,11 0 1 15,22-10-1-15,17 0 1 16,11-5 0-16,12 5 0 15,-1 5 1-15,-16-5 0 16,-17-5 0-16,-6 10 0 16,-22-6 1-16,-28 1 1 15,-23 5 0-15,-22 0 0 16,-23 0-1-16,-21 0 1 16,-12 0-1-16,0-5 0 0,5-10-3 15,1-5 0-15,-6-5-4 16,11-10 1-16,6 0-5 15,11 0 1-15,11 5-6 16,22 5 0-16,18 5 0 16,10 0 0-16</inkml:trace>
        </inkml:traceGroup>
        <inkml:traceGroup>
          <inkml:annotationXML>
            <emma:emma xmlns:emma="http://www.w3.org/2003/04/emma" version="1.0">
              <emma:interpretation id="{DBE47A07-FCBE-45D4-9B43-02566FE5254A}" emma:medium="tactile" emma:mode="ink">
                <msink:context xmlns:msink="http://schemas.microsoft.com/ink/2010/main" type="inkWord" rotatedBoundingBox="19441,8918 21688,8920 21687,10005 19440,10003">
                  <msink:destinationLink direction="with" ref="{C0AE9A92-50B5-4B4F-9A55-3B7CE3EE6686}"/>
                </msink:context>
              </emma:interpretation>
            </emma:emma>
          </inkml:annotationXML>
          <inkml:trace contextRef="#ctx0" brushRef="#br0" timeOffset="2387.7439">7143 328 28 0,'23'10'14'0,"21"-50"-7"15,-27 30 16-15,6-10-23 16,5-5 0-16,5-5 0 15,6-15 1-15,-5-5-2 16,0 5 1-16,-6-15 0 16,0 0 1-16,0 5 0 15,-11 10 1-15,5 10-1 16,-5 5 1-16,-6 15 0 16,-5 25 0-16,-6 15-1 15,0 15 1-15,0 20-1 16,0 5 0-16,5 15 0 0,6 5 0 15,1-5 1-15,-7-5 0 16,1 0 0-16,-1-15 1 16,-5 0-1-16,-5 0 1 15,-6-10-2-15,-1-10 1 16,-4-6-2-16,-1-4 1 16,-6-5-1-16,-5-5 1 15,0-10-2-15,-5-10 1 16,-6 0 0-16,-1-5 0 15,1-10 0-15,5 0 0 16,1 5 0-16,5 0 1 0,5 5 1 16,7 5 0-16,4 5 1 15,12 0 0-15,17 0 1 16,11 0 1-16,11 5-1 16,12-5 1-16,-1 5-1 15,18 0 1-15,4 0-3 16,1 0 1-16,-6 0-8 15,1 0 1-15,-7 0-12 16,7-5 0-16,-7-15-4 16,1-15 1-16</inkml:trace>
          <inkml:trace contextRef="#ctx0" brushRef="#br0" timeOffset="1501.2526">6616-62 28 0,'-22'-10'14'0,"-45"15"-7"16,39-5 14-16,-11 5-20 15,-6 0 1-15,-6 5 2 16,7 5 0-16,-7 10-5 16,1-5 1-16,-1 5 2 15,6 0 1-15,6 5-1 16,6-5 0-16,16 5-2 16,17 0 1-16,11 5-1 15,17-10 0-15,6 0 0 0,10 5 0 16,18-5 1-16,11 5 0 15,-6 0 1-15,0 5 0 16,-5-5 1-16,-12 15 0 16,-16-10 1-16,-17 5 0 15,-17 0 0-15,-28-5 1 16,-28-1 0-16,-17 6 0 16,-5 0-1-16,-12-5 0 15,-5-5-3-15,5-10 1 16,-11-5-5-16,12-10 0 15,10-10-9-15,23-5 0 0,34 0-7 16,16 0 1-16</inkml:trace>
        </inkml:traceGroup>
        <inkml:traceGroup>
          <inkml:annotationXML>
            <emma:emma xmlns:emma="http://www.w3.org/2003/04/emma" version="1.0">
              <emma:interpretation id="{A5207D8C-7A75-47EC-A50E-8F9B61FD7016}" emma:medium="tactile" emma:mode="ink">
                <msink:context xmlns:msink="http://schemas.microsoft.com/ink/2010/main" type="inkWord" rotatedBoundingBox="27011,9007 29028,9009 29027,9961 27010,9959"/>
              </emma:interpretation>
            </emma:emma>
          </inkml:annotationXML>
          <inkml:trace contextRef="#ctx0" brushRef="#br0" timeOffset="3769.1321">13996-113 27 0,'0'-15'13'0,"-12"20"-8"0,12-5 18 0,-11 5-22 16,-6 0 1-16,-11 0 2 15,-16 0 0-15,-1 5-5 16,5 5 0-16,1 5 3 16,0 0 1-16,5 10-2 15,1 0 1-15,10 0-1 16,7 4 0-16,10 6-1 16,12 0 1-16,10 10-1 15,18-5 0-15,11 0 0 16,11-1 0-16,5-4 0 15,1-5 1-15,0 5-1 16,-6 0 1-16,0-5 1 16,-17 0 0-16,-17-1 2 0,-16 1 0 15,-17-10 0-15,-17 5 1 16,-11 0 0-16,-34-5 0 16,6-10-2-16,-6-5 0 15,-11 0-3-15,-6-5 1 16,0-5-5-16,6 0 1 15,17 0-5-15,11 0 1 16,11 0-7-16,17-5 1 16,23 5-2-16,21 0 0 15</inkml:trace>
          <inkml:trace contextRef="#ctx0" brushRef="#br0" timeOffset="4369.7504">14702-78 30 0,'0'-10'15'0,"11"-10"-12"16,0 10 25-16,0 5-28 16,6 0 1-16,5 0 0 15,1 5 1-15,10-5-2 0,7 5 1 16,4 10 0-16,7 0 1 16,-6 5-1-16,-6 5 0 15,-5 10 0-15,-12 10 1 16,-11-5-2-16,-11 5 1 15,-17 9-1-15,-11 6 1 16,-5 5 0-16,-7 0 1 16,-10-6-1-16,-6 1 1 15,0-10-1-15,-6 5 0 16,12-5 0-16,11-5 0 0,5-1 0 16,6-4 0-16,11-10-1 15,6 0 1-15,5-10 0 16,6 0 1-16,6 0-1 15,11-5 0-15,5 0 1 16,12 0 0-16,5-5 0 16,0 0 1-16,6 0 0 15,6 0 0-15,5 0-1 16,5 0 1-16,1 0-1 16,-6 0 0-16,-6-5-5 15,1-5 1-15,-12 0-6 16,-5 5 0-16,-6-5-8 15,-6 5 1-15,-16 0-2 16,-12-10 1-16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9.4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92B0114-C7EC-4069-852C-AB66D9C9E4D5}" emma:medium="tactile" emma:mode="ink">
          <msink:context xmlns:msink="http://schemas.microsoft.com/ink/2010/main" type="inkDrawing" rotatedBoundingBox="27872,9829 28142,9300 28703,9587 28433,10115" semanticType="callout" shapeName="Other">
            <msink:sourceLink direction="to" ref="{A884E969-70A0-4905-8973-E7ED0E92ABDB}"/>
          </msink:context>
        </emma:interpretation>
      </emma:emma>
    </inkml:annotationXML>
    <inkml:trace contextRef="#ctx0" brushRef="#br0">1599-3478 30 0,'34'-5'15'0,"-11"-1"-9"0,-23 6 19 16,0 0-24-16,0-10 1 15,0 10 2-15,-11-5 0 16,-7 5-5-16,-5 0 1 0,-11 10 2 16,-7 11 1-16,1 15-1 15,-12 15 0-15,-6 0-1 16,-11 11 0-16,29-16 0 16,-1-5 1-16,12-5 0 15,12-10 0-15,11-6 0 16,18 1 1-16,11-1 0 15,6-4 1-15,5 4-2 16,18 6 1-16,23-6-2 16,0 6 0-16,0 0-14 15,-11 5 1-15,11-6-4 16,-12-9 1-16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0.7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BA51CD-198C-45CC-897B-DF2F8558D790}" emma:medium="tactile" emma:mode="ink">
          <msink:context xmlns:msink="http://schemas.microsoft.com/ink/2010/main" type="writingRegion" rotatedBoundingBox="27285,12615 28843,12615 28843,14084 27285,14084"/>
        </emma:interpretation>
      </emma:emma>
    </inkml:annotationXML>
    <inkml:traceGroup>
      <inkml:annotationXML>
        <emma:emma xmlns:emma="http://www.w3.org/2003/04/emma" version="1.0">
          <emma:interpretation id="{19BA4AB6-B882-4478-8AEB-5094DF93BD1F}" emma:medium="tactile" emma:mode="ink">
            <msink:context xmlns:msink="http://schemas.microsoft.com/ink/2010/main" type="paragraph" rotatedBoundingBox="27285,12615 28843,12615 28843,14084 27285,14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5DABC-F88A-44F0-A1C6-7316D136ED50}" emma:medium="tactile" emma:mode="ink">
              <msink:context xmlns:msink="http://schemas.microsoft.com/ink/2010/main" type="line" rotatedBoundingBox="27285,12615 28843,12615 28843,14084 27285,14084"/>
            </emma:interpretation>
          </emma:emma>
        </inkml:annotationXML>
        <inkml:traceGroup>
          <inkml:annotationXML>
            <emma:emma xmlns:emma="http://www.w3.org/2003/04/emma" version="1.0">
              <emma:interpretation id="{57B658B3-14D1-4E28-BFFC-D56C0C081857}" emma:medium="tactile" emma:mode="ink">
                <msink:context xmlns:msink="http://schemas.microsoft.com/ink/2010/main" type="inkWord" rotatedBoundingBox="27285,12615 28843,12615 28843,14084 27285,14084">
                  <msink:destinationLink direction="with" ref="{210D9665-B641-418F-9198-9FD6660E8CC7}"/>
                  <msink:destinationLink direction="to" ref="{B5BAF02F-FF14-4AF7-AA18-D05ACD52F114}"/>
                </msink:context>
              </emma:interpretation>
            </emma:emma>
          </inkml:annotationXML>
          <inkml:trace contextRef="#ctx0" brushRef="#br0">1030 3850 29 0,'11'-20'14'0,"-11"-5"-10"16,0 15 26-16,-6 0-26 16,-11 5 0-16,-5 0 3 15,-12 10 0-15,-5 5-8 16,-6 0 1-16,0 15 5 15,-11 10 1-15,-11 15-3 16,0 0 1-16,0 4-2 16,5 11 1-16,0 10-2 15,6-5 0-15,6 9-1 16,11 11 1-16,16-5 0 0,12-1 1 16,11 1 0-16,11-5 1 15,12-11 0-15,10 1 1 16,18-15-1-16,10-10 1 15,1-10-1-15,11-6 1 16,22-9-1-16,17-15 0 16,6 0-1-16,-6-15 0 15,6-5-1-15,-18-9 1 16,-10-11-2-16,-6-15 1 16,0-10-1-16,0-25 0 0,-11 11 0 15,-11-11 0-15,-17-5 0 16,-6 1 1-16,-17-11-1 15,-16 1 1-15,-12 9-1 16,-16 0 1-16,-6 6-1 16,-11 4 1-16,5 5-1 15,-17 15 1-15,-16 11-2 16,-11-1 1-16,-1 10-1 16,-16 20 1-16,-6 10-2 15,0 5 1-15,12 10-5 16,5 10 1-16,0 10-10 15,5 15 0-15,12 20-4 16,17-1 1-16,22 6-2 16,16 5 0-16</inkml:trace>
        </inkml:traceGroup>
      </inkml:traceGroup>
    </inkml:traceGroup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1545C1-1179-4FA4-88B8-D3CDCFB928D4}" emma:medium="tactile" emma:mode="ink">
          <msink:context xmlns:msink="http://schemas.microsoft.com/ink/2010/main" type="inkDrawing" rotatedBoundingBox="14509,9708 20483,11329 19854,13647 13880,12026" semanticType="callout" shapeName="Other">
            <msink:sourceLink direction="to" ref="{21F3D07D-5747-44B4-BE7C-2573BD1EB816}"/>
            <msink:sourceLink direction="from" ref="{69D8D239-D445-42BE-A01C-00828EA155FA}"/>
          </msink:context>
        </emma:interpretation>
      </emma:emma>
    </inkml:annotationXML>
    <inkml:trace contextRef="#ctx0" brushRef="#br0">44 132 19 0,'-11'-5'9'0,"-1"-40"-8"0,7 35 9 0,-1 0-11 16,1 10 0-16,-1-10-4 15,0 5 1-15,6 5 4 16,6-5 0-16,5 5-3 16,0 0 1-16,1-5 3 15,4 5 0-15,1 0 3 16,11 10 1-16,0 0 0 16,6-5 0-16,5 5 0 15,6 0 0-15,5 5-4 16,1 0 1-16,10-10 0 15,12 5 0-15,11 0 0 16,6 0 1-16,5 0 0 16,6 0 1-16,17-5-1 15,-12-5 0-15,12 0-1 16,11 0 0-16,5 0-2 16,6 10 1-16,0-5-1 15,-11-5 1-15,0 0 0 0,6-5 0 16,-1 10 0-16,0 0 0 15,1-1 0-15,-6-4 0 16,-6 0 0-16,-5-4 1 16,-1 4-2-16,1-5 1 15,-11 5 0-15,-1 0 1 16,-5 5-1-16,-6-1 1 16,0-4-1-16,-11 0 1 15,0 5-1-15,-5-14 1 16,-1 4-2-16,-5-5 1 0,6 0-1 15,-12 0 1-15,0-10-1 16,-5 5 1-16,5 5-1 16,6 0 1-16,-12-10-1 15,7 10 1-15,-12 0-1 16,-12 0 0-16,1 5 0 16,6 0 0-16,-1 5 0 15,12 0 0-15,-6 5 0 16,-6-5 0-16,1 0 0 15,-1 0 0-15,1 0 0 16,-7-5 1-16,-4 5-1 16,-7 0 0-16,-5 0-1 15,-5 0 1-15,-7 0-3 16,1 0 1-16,-6-5-3 16,1 0 0-16,-7 0-3 15,1 0 1-15,-1-5-1 16,-5 10 1-16,0 0 2 0,0 0 0 15,0 0-2-15,0 0 0 16,0 0 0-16,-5-10 1 16</inkml:trace>
    <inkml:trace contextRef="#ctx0" brushRef="#br0" timeOffset="1552.0021">5098 1775 36 0,'17'10'18'0,"16"-10"-29"15,-22 5 39-15,6 5-29 16,0-5 1-16,5 10 0 16,1 5 1-16,5 5-1 15,0 0 0-15,11 0 2 0,6 0 0 16,5-5 0-16,6 4 1 16,0-4-1-16,0-5 0 15,6 0 0-15,-12-5 0 16,-5 5-2-16,-6 0 1 15,-11-5-1-15,-5 0 0 16,-17 0 0-16,-12 0 1 16,-5 0 0-16,-12 5 1 0,-10 0-1 15,-18 5 0-15,-16 5-2 16,-17 0 1-16,-6 9-2 16,-11-4 0-16,6 0-5 15,11 5 1-15,17-5-6 16,22 0 0-16</inkml:trace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4.6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6011E5-BAE9-46D9-844F-E36FE78B7627}" emma:medium="tactile" emma:mode="ink">
          <msink:context xmlns:msink="http://schemas.microsoft.com/ink/2010/main" type="inkDrawing" rotatedBoundingBox="14268,13313 19306,13232 19308,13316 14270,13397" semanticType="callout" shapeName="Other"/>
        </emma:interpretation>
      </emma:emma>
    </inkml:annotationXML>
    <inkml:trace contextRef="#ctx0" brushRef="#br0">0 138 18 0,'11'10'9'0,"62"-45"-6"0,-51 30 8 16,12-5-11-16,10-5 1 15,7 5 1-15,10 5 0 16,18-5-2-16,11 10 1 15,10 5 1-15,18 0 1 16,11-5 0-16,5 5 1 0,23-10 0 16,11 5 0-16,12-5-1 15,5 5 1-15,5-10-1 16,6 5 1-16,6 0-2 16,-6 1 1-16,0-1-2 15,-11 5 1-15,-6-5-1 16,6 5 0-16,-17 0 0 15,-11 0 1-15,-11 0-1 16,-6 0 0-16,-17 0 0 16,-5 0 0-16,-17 0 0 15,-6 5 0-15,-17 0-1 16,-5-5 0-16,0 0 0 16,-6 4 0-16,1-4-1 15,-1-4 0-15,-6-1-2 16,7-5 0-16,-7 0 0 15,-10 5 0-15,-7 0-2 16,-10 0 1-16,-6 5-2 0,-11-5 1 16,0 10-5-16,-6-10 1 15,-5 10-1-15,-6-5 1 16</inkml:trace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2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4725B86-8500-4A30-884D-8654D257072A}" emma:medium="tactile" emma:mode="ink">
          <msink:context xmlns:msink="http://schemas.microsoft.com/ink/2010/main" type="inkDrawing" rotatedBoundingBox="14627,15138 20012,15094 20013,15189 14628,15233" shapeName="Other"/>
        </emma:interpretation>
      </emma:emma>
    </inkml:annotationXML>
    <inkml:trace contextRef="#ctx0" brushRef="#br0">0 95 24 0,'6'-20'12'0,"5"15"-12"0,-11 5 15 16,0 0-15-16,0 0 0 15,6-5 1-15,-6 5 0 16,11 0 0-16,0 0 1 15,6 5 1-15,11-5 1 16,17 5-1-16,16 0 1 16,6 0-1-16,29 0 1 15,16 0-2-15,-6-5 1 0,17 5-2 16,23 0 1-16,11 0-1 16,6-5 0-16,10 0 0 15,6 0 0-15,1-10-1 16,5 5 1-16,-12-5-1 15,-5 5 1-15,6-10-1 16,-6 5 1-16,0 0-1 16,0-5 0-16,-22 5-1 15,0 0 1-15,-6 5 0 16,-11 0 0-16,0 5 0 16,-12 0 0-16,-10 5 0 15,-1-5 1-15,-11-5-1 16,-5 5 1-16,-6 0-1 15,-5 5 0-15,-1 0 0 16,0 0 1-16,-5 0-1 16,-6 0 1-16,-5 0-1 15,-6 0 1-15,0-5-1 16,0 10 0-16,-5 0 0 0,-1-5 1 16,0-5 0-16,1 5 0 15,-1-5 1-15,-5 5 0 16,0-5-1-16,0 5 1 15,-6-5-1-15,-5 5 0 16,-6-5-4-16,0 0 0 16,-6 0-7-16,-5-10 0 15,0 0-4-15,0-5 1 16</inkml:trace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0.0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55265E-0EF6-4BD0-8072-38E9E9308D8E}" emma:medium="tactile" emma:mode="ink">
          <msink:context xmlns:msink="http://schemas.microsoft.com/ink/2010/main" type="writingRegion" rotatedBoundingBox="20153,10852 20842,10852 20842,13422 20153,13422"/>
        </emma:interpretation>
      </emma:emma>
    </inkml:annotationXML>
    <inkml:traceGroup>
      <inkml:annotationXML>
        <emma:emma xmlns:emma="http://www.w3.org/2003/04/emma" version="1.0">
          <emma:interpretation id="{7F6B0C9D-111C-426E-BD1E-0D4966BF2D41}" emma:medium="tactile" emma:mode="ink">
            <msink:context xmlns:msink="http://schemas.microsoft.com/ink/2010/main" type="paragraph" rotatedBoundingBox="20153,10852 20842,10852 20842,13422 20153,13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31BC4B-8623-47BC-BB72-E5732E75BA24}" emma:medium="tactile" emma:mode="ink">
              <msink:context xmlns:msink="http://schemas.microsoft.com/ink/2010/main" type="line" rotatedBoundingBox="20153,10852 20842,10852 20842,13422 20153,13422"/>
            </emma:interpretation>
          </emma:emma>
        </inkml:annotationXML>
        <inkml:traceGroup>
          <inkml:annotationXML>
            <emma:emma xmlns:emma="http://www.w3.org/2003/04/emma" version="1.0">
              <emma:interpretation id="{21F3D07D-5747-44B4-BE7C-2573BD1EB816}" emma:medium="tactile" emma:mode="ink">
                <msink:context xmlns:msink="http://schemas.microsoft.com/ink/2010/main" type="inkWord" rotatedBoundingBox="20153,10852 20842,10852 20842,13422 20153,13422">
                  <msink:destinationLink direction="to" ref="{211545C1-1179-4FA4-88B8-D3CDCFB928D4}"/>
                  <msink:destinationLink direction="with" ref="{C0AE9A92-50B5-4B4F-9A55-3B7CE3EE6686}"/>
                  <msink:destinationLink direction="from" ref="{B5BAF02F-FF14-4AF7-AA18-D05ACD52F114}"/>
                </msink:context>
              </emma:interpretation>
            </emma:emma>
          </inkml:annotationXML>
          <inkml:trace contextRef="#ctx0" brushRef="#br0">6510 2228 13 0,'-6'-15'6'0,"1"0"-3"0,5 5 7 16,0 0-7-16,0 0 0 16,-6 0 4-16,1-10 0 0,-1 5-7 15,0-4 1-15,1-6 5 16,-1-5 1-16,6 5-2 16,0-5 1-16,6 0-3 15,5 0 1-15,6 0-2 16,5-5 0-16,1 6-1 15,5-1 0-15,0 0 0 16,11 5 0-16,6 5-1 16,5 5 1-16,6 5-1 15,-11 5 0-15,5 5 0 16,-5 5 1-16,0 10-1 16,-6 10 0-16,-5 0 0 15,-12 10 0-15,-5 0 0 16,-6 14 0-16,-11 1 0 15,0 0 1-15,-5 0-1 16,-6 0 0-16,-6-6 0 16,-6-4 0-16,-10 0 1 15,-1-5 1-15,-11-15-1 0,-5-5 0 16,-6-10 1-16,0-15 0 16,0 0-1-16,0-10 0 15,5 0-1-15,1 0 0 16,5 0-3-16,11-5 1 15,6-5-7-15,12 5 1 16,21-4-6-16,12 4 1 16</inkml:trace>
          <inkml:trace contextRef="#ctx0" brushRef="#br0" timeOffset="839.2024">6667 3906 35 0,'0'-29'17'0,"0"-6"-21"0,0 20 29 0,0-10-25 16,6 0 0-16,-1-5 1 16,1 5 0-16,-1-5 0 15,1 0 0-15,11 5 1 16,0 1 1-16,11 4-1 16,0 5 1-16,0 5-1 15,5 5 0-15,6 5-1 16,-11 5 0-16,0 10-2 15,0 5 1-15,0 5-1 16,-5 9 1-16,-1 11 0 16,1 5 1-16,-1 0-1 15,-5-5 0-15,-6 4 0 16,-5-4 1-16,-6 0-1 16,-6 0 0-16,-5 0 0 0,-6-5 1 15,-11-1-1-15,-5-4 0 16,-7-5 1-16,-5-5 0 15,-5-10 0-15,0-5 0 16,5-10 0-16,6-5 1 16,-1-15 0-16,7-15 0 15,-1 0-1-15,6-4 0 16,6-6-1-16,5 0 1 0,6-15-4 16,5 10 1-16,6 0-3 15,6 6 0-15,5-1-8 16,6-10 0-16</inkml:trace>
        </inkml:traceGroup>
      </inkml:traceGroup>
    </inkml:traceGroup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7DDFDE-5B21-43FA-B981-61C2CC9CE45E}" emma:medium="tactile" emma:mode="ink">
          <msink:context xmlns:msink="http://schemas.microsoft.com/ink/2010/main" type="inkDrawing" rotatedBoundingBox="20069,15395 20539,14706 21079,15075 20609,15764" semanticType="enclosure" shapeName="Other">
            <msink:destinationLink direction="with" ref="{210D9665-B641-418F-9198-9FD6660E8CC7}"/>
          </msink:context>
        </emma:interpretation>
      </emma:emma>
    </inkml:annotationXML>
    <inkml:trace contextRef="#ctx0" brushRef="#br0">6684 5998 37 0,'0'-45'18'0,"39"6"-21"16,-22 24 27-16,0-5-25 15,-1-5 1-15,7 0-1 16,5 0 1-16,0 0 0 16,11 0 1-16,-11 5 0 0,0 0 0 15,0 10 1-15,0 5 0 16,0 15 0-16,0 5 1 15,0 5-1-15,0 15 1 16,-5 5-3-16,-1 5 1 16,-5 0-1-16,-6 4 1 15,-11 6-1-15,-6 5 1 16,-5 5-1-16,-6-6 1 16,-5 1 1-16,-6-15 0 0,-11-5 0 15,-6-5 0-15,-17 0 0 16,1-16 0-16,-7-9 0 15,7-10 1-15,-1-5-1 16,1-9 0-16,4-1-1 16,13-10 0-16,10-10-1 15,17-10 1-15,17-5-5 16,17-15 0-16,5-14-6 16,1 4 0-16,5-10-5 15,0 1 0 1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8.5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786E46-85B4-4C34-A83F-0BFC2B9C29CC}" emma:medium="tactile" emma:mode="ink">
          <msink:context xmlns:msink="http://schemas.microsoft.com/ink/2010/main" type="inkDrawing" rotatedBoundingBox="21611,13231 26798,13467 26793,13586 21605,13351" semanticType="callout" shapeName="Other"/>
        </emma:interpretation>
      </emma:emma>
    </inkml:annotationXML>
    <inkml:trace contextRef="#ctx0" brushRef="#br0">12 99 21 0,'-12'-45'10'0,"12"26"-5"16,0 19 6-16,0-10-11 15,0 10 0-15,6-10 0 16,0 10 1-16,5-10 0 15,6 5 0-15,11 10 2 16,22 0 0-16,17 0 1 16,23-5 0-16,22 5 1 15,11 5 0-15,29-5-1 16,16 4 1-16,16 1-2 16,13 5 0-16,21 0 1 15,1 0 0-15,5 5-1 16,11-5 1-16,12 5-1 0,-1-10 0 15,-11 0 0-15,12 0 1 16,-23 0-2-16,0 0 0 16,-16 0-1-16,-1-5 0 15,-5 0-1-15,-29 0 1 16,-10 5-1-16,-12-5 1 16,-22 0-1-16,-28-5 0 15,-17 0-3-15,-17 0 1 16,-17-5-5-16,-5 0 0 0,-11 0-7 15,-12 0 1-15,1 0-2 16,-23-5 0-16</inkml:trace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6.8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EB6A22-A5BF-42C1-9174-2B31F61E6284}" emma:medium="tactile" emma:mode="ink">
          <msink:context xmlns:msink="http://schemas.microsoft.com/ink/2010/main" type="writingRegion" rotatedBoundingBox="13152,15583 13012,11060 13855,11034 13996,15557"/>
        </emma:interpretation>
      </emma:emma>
    </inkml:annotationXML>
    <inkml:traceGroup>
      <inkml:annotationXML>
        <emma:emma xmlns:emma="http://www.w3.org/2003/04/emma" version="1.0">
          <emma:interpretation id="{4368BC91-9089-4347-8B3D-8C88889566D4}" emma:medium="tactile" emma:mode="ink">
            <msink:context xmlns:msink="http://schemas.microsoft.com/ink/2010/main" type="paragraph" rotatedBoundingBox="13152,15583 13012,11060 13855,11034 13996,15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8F0E78-B14D-4E05-BEFE-888A78B7D982}" emma:medium="tactile" emma:mode="ink">
              <msink:context xmlns:msink="http://schemas.microsoft.com/ink/2010/main" type="line" rotatedBoundingBox="13152,15583 13012,11060 13855,11034 13996,15557"/>
            </emma:interpretation>
          </emma:emma>
        </inkml:annotationXML>
        <inkml:traceGroup>
          <inkml:annotationXML>
            <emma:emma xmlns:emma="http://www.w3.org/2003/04/emma" version="1.0">
              <emma:interpretation id="{69D8D239-D445-42BE-A01C-00828EA155FA}" emma:medium="tactile" emma:mode="ink">
                <msink:context xmlns:msink="http://schemas.microsoft.com/ink/2010/main" type="inkWord" rotatedBoundingBox="13131,11689 13111,11057 13709,11039 13728,11670">
                  <msink:destinationLink direction="from" ref="{211545C1-1179-4FA4-88B8-D3CDCFB928D4}"/>
                </msink:context>
              </emma:interpretation>
            </emma:emma>
          </inkml:annotationXML>
          <inkml:trace contextRef="#ctx0" brushRef="#br0">-415 2243 23 0,'-17'-15'11'0,"17"15"-6"16,0 0 12-16,0 0-17 15,0-10 0-15,0 0 0 16,0-5 1-16,0 0-1 16,0 0 1-16,6 0 1 15,-1-5 0-15,1-4 0 0,5-1 1 16,0-5 0-16,6 5 0 15,0 0 0-15,0 0 0 16,-1 5-1-16,12 5 0 16,-5 0-1-16,-1 0 1 15,1 5-2-15,5 10 0 16,0 0 0-16,0 5 0 16,0 5 0-16,0 5 0 15,0 0 0-15,-6 15 1 0,-5 5-1 16,-6 0 1-16,-5 5 0 15,-6 4 0-15,-11 1-1 16,-1 10 0-16,-10-5 0 16,0 5 1-16,-6-6-1 15,-6-9 1-15,-5-5-1 16,0-5 1-16,-1-10 0 16,1-5 0-16,-6-10 0 15,6 0 1-15,0 0 0 16,0-5 0-16,-1-10-1 15,7 0 1-15,5-10-1 16,5-5 1-16,12-5-2 16,6-10 0-16,5 1-2 15,0-1 1-15,0 5-4 16,5 0 0-16,1 15-7 16,-1-5 0-16,12 5-1 15,6-5 0-15</inkml:trace>
        </inkml:traceGroup>
        <inkml:traceGroup>
          <inkml:annotationXML>
            <emma:emma xmlns:emma="http://www.w3.org/2003/04/emma" version="1.0">
              <emma:interpretation id="{3926845F-92C1-4826-B8FF-2FDE02568945}" emma:medium="tactile" emma:mode="ink">
                <msink:context xmlns:msink="http://schemas.microsoft.com/ink/2010/main" type="inkWord" rotatedBoundingBox="13171,13641 13151,13012 13824,12991 13844,13620"/>
              </emma:interpretation>
            </emma:emma>
          </inkml:annotationXML>
          <inkml:trace contextRef="#ctx0" brushRef="#br0" timeOffset="1080.8337">-354 4116 23 0,'-16'15'11'0,"10"-15"-10"15,6-10 19-15,0 10-20 16,-6-10 1-16,6 0-1 16,0 0 1-16,0 0 0 15,0-5 0-15,0 0 1 16,6 0 1-16,0 0 0 16,-1-5 1-16,6 0-1 15,6 5 0-15,0-5-1 16,11-5 0-16,0 5-1 0,6 1 0 15,-1 4-1-15,1 5 1 16,0 5-1-16,-1 5 0 16,1 0 1-16,-1 15 0 15,1 5-1-15,0 4 1 16,-6 11-1-16,-6 10 1 16,-5-5-1-16,-12 15 1 15,-5-5-1-15,-11-6 1 16,0 6-1-16,-11 5 1 15,-12-5-1-15,-5-5 1 0,-12-6 0 16,1-9 0-16,0-5 0 16,-1-15 0-16,1-10-1 15,-6-5 1-15,11-5-1 16,0-5 1-16,6-5-1 16,0-5 1-16,5 1-2 15,12-1 1-15,5-5-1 16,17-10 1-16,11 0-1 15,11-15 0-15,12 10-2 16,11 1 0-16,5 4-9 16,-5 5 1-16,5 10-1 15,-22 10 1-15</inkml:trace>
        </inkml:traceGroup>
        <inkml:traceGroup>
          <inkml:annotationXML>
            <emma:emma xmlns:emma="http://www.w3.org/2003/04/emma" version="1.0">
              <emma:interpretation id="{A970C2A1-4D27-418E-BBE7-E92CE7776987}" emma:medium="tactile" emma:mode="ink">
                <msink:context xmlns:msink="http://schemas.microsoft.com/ink/2010/main" type="inkWord" rotatedBoundingBox="13152,15583 13133,14957 13976,14931 13996,15557"/>
              </emma:interpretation>
            </emma:emma>
          </inkml:annotationXML>
          <inkml:trace contextRef="#ctx0" brushRef="#br0" timeOffset="2131.7587">-370 6138 19 0,'-12'20'9'0,"7"-10"-9"0,5-10 14 0,0 0-12 16,0 0 0-16,0 0 3 15,0-10 0-15,-6 0-5 16,1-5 1-16,-1 0 4 15,0 5 0-15,6-5 0 16,0-10 0-16,6-5-2 16,5 0 1-16,0-5-2 15,12 5 0 1,16-4-2 0,11-1 1-16,-5 5-1 15,0 10 1-15,0 5-1 16,0 5 0-16,0 5 0 15,-1 10 0-15,1 10 0 16,6 0 0-16,-7 5 0 0,-4 10 1 16,-7 5-1-16,-10-1 1 15,-6-4-1-15,-6 10 1 16,-11 5-1-16,-11 0 1 16,-12 10-1-16,-5-16 1 15,-5 6-1-15,-12-5 1 16,-11 0-1-16,-6-10 1 15,-11 5 0-15,6-20 0 16,0 0 0-16,-1-10 1 0,-10-5-1 16,16-10 1-16,1 5-2 15,10-10 1-15,18-15-4 16,16-15 1-16,17-5-5 16,28-10 0-16,17-29-6 15,22-6 0-15</inkml:trace>
        </inkml:traceGroup>
      </inkml:traceGroup>
    </inkml:traceGroup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C69FE4-C9DD-4D98-978F-40E574FD7019}" emma:medium="tactile" emma:mode="ink">
          <msink:context xmlns:msink="http://schemas.microsoft.com/ink/2010/main" type="inkDrawing" rotatedBoundingBox="19777,14667 19842,14641 19846,14654 19781,14679" semanticType="verticalRange" shapeName="Other"/>
        </emma:interpretation>
      </emma:emma>
    </inkml:annotationXML>
    <inkml:trace contextRef="#ctx0" brushRef="#br0">6123 5500 33 0,'-28'10'16'0,"12"5"-35"16,10-15 28-16,-5 0-19 15,5-5 1-15</inkml:trace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7.8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0D9665-B641-418F-9198-9FD6660E8CC7}" emma:medium="tactile" emma:mode="ink">
          <msink:context xmlns:msink="http://schemas.microsoft.com/ink/2010/main" type="inkDrawing" rotatedBoundingBox="21042,15426 26799,13639 26820,13705 21062,15492" semanticType="callout" shapeName="Other">
            <msink:sourceLink direction="with" ref="{4B7DDFDE-5B21-43FA-B981-61C2CC9CE45E}"/>
            <msink:sourceLink direction="with" ref="{57B658B3-14D1-4E28-BFFC-D56C0C081857}"/>
          </msink:context>
        </emma:interpretation>
      </emma:emma>
    </inkml:annotationXML>
    <inkml:trace contextRef="#ctx0" brushRef="#br0">13 1824 29 0,'-28'10'14'0,"34"-15"-13"16,-1 0 15-16,7-5-17 16,10-5 1-16,12 0 2 15,11-5 0-15,22-5-1 16,17-10 1-16,33 5 2 16,24-9 0-16,27-6 1 15,17-15 0-15,22 0-1 16,17-4 0-16,11-16 0 0,23 0 0 15,28-14-1-15,-6-1 0 16,17 5-1-16,-6 11 1 16,-11-1-1-16,-5 5 1 15,-23-4-2-15,-17 14 0 16,-11 5 0-16,-11-5 1 16,-5 1-1-16,-23 4 1 15,0 0-1-15,-12 0 0 0,-27 0-1 16,-17 16 1-16,-28 4-4 15,-17 10 0-15,-28 5-6 16,-28 10 1-16,-23 10-8 16,-44 5 1-16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8.8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84E969-70A0-4905-8973-E7ED0E92ABDB}" emma:medium="tactile" emma:mode="ink">
          <msink:context xmlns:msink="http://schemas.microsoft.com/ink/2010/main" type="inkDrawing" rotatedBoundingBox="27791,12089 28129,9613 29409,9788 29071,12264" semanticType="verticalRange" shapeName="Other">
            <msink:sourceLink direction="with" ref="{0D92468E-7E86-452C-9891-1F38596119CF}"/>
            <msink:destinationLink direction="to" ref="{192B0114-C7EC-4069-852C-AB66D9C9E4D5}"/>
          </msink:context>
        </emma:interpretation>
      </emma:emma>
    </inkml:annotationXML>
    <inkml:trace contextRef="#ctx0" brushRef="#br0">1749-756 12 0,'-12'6'6'0,"-5"-22"-2"0,17 21 7 15,0 0-11-15,0 1 0 16,0-1-3-16,-6 0 1 16,6-5 3-16,0 0 0 15,0 0 1-15,0 0 0 16,6-10 2-16,-6 10 1 0,0 0 2 15,-6-6 1 1,0 6-2-16,6 0 1 0,0 0-2 16,0 0 0-16,0 0-2 15,12 0 1-15,5-15-1 16,6-5 1-16,0-16-1 16,12-5 1-16,11-11-1 15,18-30 1-15,-1-10-2 16,12-31 1-16,12-11-2 15,17-19 1-15,-12-11-1 16,-5 0 0-16,-18-5 0 16,-17 20 0-16,-23 5 0 15,-24-5 0-15,-28 0 1 16,-23 12 0-16,-17 14 0 16,-18 5 0-16,-23 15-1 15,-29 21 1-15,-17 26-4 16,6 25 0-16,5 21-10 0,12 25 0 15,23 16-5-15,29 5 0 16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7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214E1D7-C1AD-4139-95ED-F3E32D72A25D}" emma:medium="tactile" emma:mode="ink">
          <msink:context xmlns:msink="http://schemas.microsoft.com/ink/2010/main" type="inkDrawing" rotatedBoundingBox="19406,15536 19795,14719 20415,15015 20026,15831" semanticType="verticalRange" shapeName="Other">
            <msink:sourceLink direction="with" ref="{8441FE57-67CD-43B8-84B1-581230F7512E}"/>
          </msink:context>
        </emma:interpretation>
      </emma:emma>
    </inkml:annotationXML>
    <inkml:trace contextRef="#ctx0" brushRef="#br0">6073 5580 26 0,'0'-5'13'0,"6"5"-17"0,-6 0 26 16,5 10-21-16,6-5 1 15,1 0 2-15,-1 5 0 16,6 0-5-16,-1 0 1 15,7 5 2-15,5 5 1 16,0 4-1-16,11-4 1 16,6 5-1-16,0 5 0 15,5 0 0-15,-5 5 1 16,0-5 0-16,-6 5 0 0,-11-10-1 16,-6-1 0-16,1-9-1 15,-6 5 1-15,-12 0-1 16,-10-5 1-16,-7 0 0 15,-10 5 0-15,-12 0-1 16,-10 5 1-16,-18 5-1 16,-5 5 1-16,-6-1-2 15,-6 1 0-15,-5-5-2 16,12 0 0-16,-1 0-3 16,11 10 0-16,12-5-9 15,10-10 0-15,12-1 1 16,6-14 0-16</inkml:trace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AE9A92-50B5-4B4F-9A55-3B7CE3EE6686}" emma:medium="tactile" emma:mode="ink">
          <msink:context xmlns:msink="http://schemas.microsoft.com/ink/2010/main" type="inkDrawing" rotatedBoundingBox="18874,10751 19900,11154 19710,11638 18684,11235" semanticType="callout" shapeName="Other">
            <msink:sourceLink direction="with" ref="{21F3D07D-5747-44B4-BE7C-2573BD1EB816}"/>
            <msink:sourceLink direction="with" ref="{DBE47A07-FCBE-45D4-9B43-02566FE5254A}"/>
          </msink:context>
        </emma:interpretation>
      </emma:emma>
    </inkml:annotationXML>
    <inkml:trace contextRef="#ctx0" brushRef="#br0">5143 1660 28 0,'-11'0'14'0,"22"10"-20"15,0-10 27-15,0 0-22 16,6 0 1-16,6 0-1 15,5 5 1-15,5 0 0 16,18 5 1-16,-1 0 0 16,6 5 0-16,6 5 1 15,-1 5 1-15,1 0 0 16,0 0 0-16,-1 5 0 16,1-11 0-16,-6 11-1 15,0-10 1-15,-11 5-2 16,-6-10 0-16,-5 5 0 15,-6 0 1-15,0-5-1 0,-6-5 0 16,-5 0-1-16,0-5 1 16,-6 0 0-16,0 0 1 15,-5 0-1-15,-6 0 0 16,-6 5 0-16,-11-5 0 16,-11 0 1-16,-11 0 0 15,-17 5 0-15,0 0 0 16,-11 5-1-16,-17 4 0 15,0 1-3-15,5 0 1 0,6 5-8 16,6 0 1-16,5 0-6 16,12-10 1-16</inkml:trace>
  </inkml:traceGroup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1.8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BAF02F-FF14-4AF7-AA18-D05ACD52F114}" emma:medium="tactile" emma:mode="ink">
          <msink:context xmlns:msink="http://schemas.microsoft.com/ink/2010/main" type="inkDrawing" rotatedBoundingBox="21304,10849 27343,12997 26953,14093 20914,11944" semanticType="callout" shapeName="Other">
            <msink:sourceLink direction="to" ref="{57B658B3-14D1-4E28-BFFC-D56C0C081857}"/>
            <msink:sourceLink direction="from" ref="{21F3D07D-5747-44B4-BE7C-2573BD1EB816}"/>
          </msink:context>
        </emma:interpretation>
      </emma:emma>
    </inkml:annotationXML>
    <inkml:trace contextRef="#ctx0" brushRef="#br0">38 65 36 0,'-28'-5'18'0,"16"-5"-25"0,12 0 35 16,0 0-29-16,12 0 1 15,-1 0 0-15,6 5 0 16,5 0 1-16,12 10 0 16,5 10 0-16,11 0 0 15,17 10 1-15,12-1 1 0,16 6-1 16,17 5 1-16,23 10-1 16,10 10 0-16,7 0 1 15,21 9 0-15,-5 1 0 16,12 10 0-16,-12-6-1 15,11 11 1-15,-5 0 0 16,-6 0 0-16,0-6-2 16,-6-14 1-16,7-5-2 15,-7-5 1-15,-5-11-1 16,-11 1 1-16,-1-5-1 16,-5 0 1-16,-16 0-1 15,-7-5 1-15,1-10-1 16,0 5 1-16,-6-1-1 15,-12 1 1-15,1 0 0 16,-5 5 0-16,-1 5 0 16,-11 0 0-16,0 0 0 15,0 5 1-15,0 4 0 16,-6-9 1-16,-5 0-1 0,-5 0 0 16,-7 5-1-16,-10-10 0 15,-7-5 0-15,1 0 0 16,-6-1-1-16,6 6 1 15,6-10-1-15,-6 5 0 16,-1-5-1-16,1 0 1 16,-11-5-1-16,-6-5 0 15,0 0 0-15,-6 0 0 16,-5-5 0-16,-6 0 0 0,0-5 1 16,1 5 1-16,-7-5 0 15,-5 0 0-15,0-10-1 16,0 0 0-16,0 0-1 15,-5-5 0-15,-1 0-1 16,0 0 0-16,-5-5 0 16,0 0 0-16,0 0 1 15,0 0 1-15,5 0-1 16,-5 6 0-16,5-1 1 16,1 0 0-16,-1 0-1 15,0 5 0-15,1-5 0 16,-1 0 0-16,1 5-2 15,-1 0 1-15,0-5-7 16,1 0 1-16,5 5-8 16,0-10 1-16</inkml:trace>
    <inkml:trace contextRef="#ctx0" brushRef="#br0" timeOffset="586.4343">5254 1529 33 0,'11'-5'16'0,"17"-5"-20"15,-17 10 21-15,1 0-16 16,4 0 0-16,7 5 1 16,10 5 1-16,7 5-3 15,4 5 0-15,1 9 3 16,-6 6 0-16,6 10-1 15,6 0 1-15,-1 10 0 16,1-5 0-16,5-6-1 16,-12 1 0-16,-4 0-1 15,-7-5 1-15,-5 0 0 16,-5 0 0-16,-1-11 0 16,-5-4 0-16,-6-5 0 0,-5 0 0 15,-6-5 0-15,-6 5 1 16,0-5-2-16,1-5 1 15,-1 0-2-15,1 0 1 16,-7 0-1-16,1 0 1 16,-11 5-1-16,-6 5 0 15,-11 0 0-15,-6 9 0 16,-6 1 1-16,-16 10 0 0,0 5-1 16,0 0 0-16,-6 5-6 15,0 4 0-15,-11 6-9 16,11-10 1-16</inkml:trace>
  </inkml:traceGroup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6.2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41FE57-67CD-43B8-84B1-581230F7512E}" emma:medium="tactile" emma:mode="ink">
          <msink:context xmlns:msink="http://schemas.microsoft.com/ink/2010/main" type="writingRegion" rotatedBoundingBox="16858,9381 16934,15953 16673,15957 16596,9384">
            <msink:destinationLink direction="with" ref="{9214E1D7-C1AD-4139-95ED-F3E32D72A25D}"/>
          </msink:context>
        </emma:interpretation>
      </emma:emma>
    </inkml:annotationXML>
    <inkml:traceGroup>
      <inkml:annotationXML>
        <emma:emma xmlns:emma="http://www.w3.org/2003/04/emma" version="1.0">
          <emma:interpretation id="{195F14BB-4DA4-4D68-B06E-39C760E8B3C6}" emma:medium="tactile" emma:mode="ink">
            <msink:context xmlns:msink="http://schemas.microsoft.com/ink/2010/main" type="paragraph" rotatedBoundingBox="16858,9381 16934,15953 16673,15957 16596,9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643AFE-F012-4130-85B7-04621D76D172}" emma:medium="tactile" emma:mode="ink">
              <msink:context xmlns:msink="http://schemas.microsoft.com/ink/2010/main" type="line" rotatedBoundingBox="16858,9381 16934,15953 16673,15957 16596,9384"/>
            </emma:interpretation>
          </emma:emma>
        </inkml:annotationXML>
        <inkml:traceGroup>
          <inkml:annotationXML>
            <emma:emma xmlns:emma="http://www.w3.org/2003/04/emma" version="1.0">
              <emma:interpretation id="{6636A94C-56A8-46EA-9881-F07501E4FE12}" emma:medium="tactile" emma:mode="ink">
                <msink:context xmlns:msink="http://schemas.microsoft.com/ink/2010/main" type="inkWord" rotatedBoundingBox="16737,9382 16755,10921 16665,10923 16647,9383"/>
              </emma:interpretation>
            </emma:emma>
          </inkml:annotationXML>
          <inkml:trace contextRef="#ctx0" brushRef="#br0">2930 395 8 0,'11'0'4'0,"17"-20"-11"0,-28 20 4 0</inkml:trace>
          <inkml:trace contextRef="#ctx0" brushRef="#br0" timeOffset="179.5789">2997 236 23 0,'-34'35'11'0,"34"15"-16"15,0-31 23-15,0 1-19 16,6 10 1-16,5 10-4 15,0 15 1-15,1 5-1 16,-1-1 0-16</inkml:trace>
          <inkml:trace contextRef="#ctx0" brushRef="#br0" timeOffset="284.6997">3008 1596 13 0,'0'54'6'0,"6"11"-5"0,-1-50 6 16,1 5-14-16,5 5 1 15</inkml:trace>
        </inkml:traceGroup>
        <inkml:traceGroup>
          <inkml:annotationXML>
            <emma:emma xmlns:emma="http://www.w3.org/2003/04/emma" version="1.0">
              <emma:interpretation id="{EE0C3052-7447-479F-BEC5-67A69B834D11}" emma:medium="tactile" emma:mode="ink">
                <msink:context xmlns:msink="http://schemas.microsoft.com/ink/2010/main" type="inkWord" rotatedBoundingBox="16671,11485 16673,11673 16649,11674 16647,11485"/>
              </emma:interpretation>
            </emma:emma>
          </inkml:annotationXML>
          <inkml:trace contextRef="#ctx0" brushRef="#br0" timeOffset="455.8094">2952 2338 11 0,'-17'64'5'0,"12"1"-9"15,5-50 11-15,5 5-12 16,1 5 1-16</inkml:trace>
        </inkml:traceGroup>
        <inkml:traceGroup>
          <inkml:annotationXML>
            <emma:emma xmlns:emma="http://www.w3.org/2003/04/emma" version="1.0">
              <emma:interpretation id="{C06D5E56-19C3-4FB9-A59F-B8009222550F}" emma:medium="tactile" emma:mode="ink">
                <msink:context xmlns:msink="http://schemas.microsoft.com/ink/2010/main" type="inkWord" rotatedBoundingBox="16901,13032 16934,15953 16673,15957 16639,13035"/>
              </emma:interpretation>
            </emma:emma>
          </inkml:annotationXML>
          <inkml:trace contextRef="#ctx0" brushRef="#br0" timeOffset="585.3808">3038 3887 1 0,'-17'69'0'0</inkml:trace>
          <inkml:trace contextRef="#ctx0" brushRef="#br0" timeOffset="765.6367">3150 4783 14 0,'0'60'7'0,"17"4"-14"0,-6-49 8 0,-5 15-5 15,5 15 1-15</inkml:trace>
          <inkml:trace contextRef="#ctx0" brushRef="#br0" timeOffset="974.7344">3055 5884 27 0,'-22'54'13'0,"22"36"-19"16,0-75 26-16,5 15-24 15,-5 15 0-15,-5 10-2 16,-1 14 1-16,-11 26 7 0,0 4 1 16,1 1-6-16,-1 0 0 15,11-6-2-15,6-14 1 16</inkml:trace>
        </inkml:traceGroup>
      </inkml:traceGroup>
    </inkml:traceGroup>
  </inkml:traceGroup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7.85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9C7F22-11B7-4A6B-9D2D-B3ECE2555B74}" emma:medium="tactile" emma:mode="ink">
          <msink:context xmlns:msink="http://schemas.microsoft.com/ink/2010/main" type="writingRegion" rotatedBoundingBox="24617,9445 24736,15616 24302,15624 24183,9453"/>
        </emma:interpretation>
      </emma:emma>
    </inkml:annotationXML>
    <inkml:traceGroup>
      <inkml:annotationXML>
        <emma:emma xmlns:emma="http://www.w3.org/2003/04/emma" version="1.0">
          <emma:interpretation id="{E854F085-3CB5-4945-B68F-7404B0B5B9F5}" emma:medium="tactile" emma:mode="ink">
            <msink:context xmlns:msink="http://schemas.microsoft.com/ink/2010/main" type="paragraph" rotatedBoundingBox="24617,9445 24736,15616 24302,15624 24183,9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9CFC4E-6550-49A6-BFCE-1309E7A3A3F0}" emma:medium="tactile" emma:mode="ink">
              <msink:context xmlns:msink="http://schemas.microsoft.com/ink/2010/main" type="line" rotatedBoundingBox="24617,9445 24736,15616 24302,15624 24183,9453"/>
            </emma:interpretation>
          </emma:emma>
        </inkml:annotationXML>
        <inkml:traceGroup>
          <inkml:annotationXML>
            <emma:emma xmlns:emma="http://www.w3.org/2003/04/emma" version="1.0">
              <emma:interpretation id="{9D3776E8-42AC-4708-8F27-614E33D7422D}" emma:medium="tactile" emma:mode="ink">
                <msink:context xmlns:msink="http://schemas.microsoft.com/ink/2010/main" type="inkWord" rotatedBoundingBox="24538,9447 24581,11702 24226,11709 24183,9453"/>
              </emma:interpretation>
            </emma:emma>
          </inkml:annotationXML>
          <inkml:trace contextRef="#ctx0" brushRef="#br0">10768 306 24 0,'0'-5'12'0,"23"39"-19"16,-12-24 23-16,0 10-27 15,-5 5 1-15</inkml:trace>
          <inkml:trace contextRef="#ctx0" brushRef="#br0" timeOffset="89.8845">10796 918 11 0,'-33'135'5'0,"5"9"-17"16,22-109 11-16</inkml:trace>
          <inkml:trace contextRef="#ctx0" brushRef="#br0" timeOffset="165.1387">10645 1660 17 0,'-17'50'8'0,"23"60"-12"16,-6-85 17-16,-6 19-21 0,1 1 0 15</inkml:trace>
          <inkml:trace contextRef="#ctx0" brushRef="#br0" timeOffset="240.2644">10516 2442 13 0,'-11'70'6'0,"17"-40"-20"0,-1-10 12 15</inkml:trace>
        </inkml:traceGroup>
        <inkml:traceGroup>
          <inkml:annotationXML>
            <emma:emma xmlns:emma="http://www.w3.org/2003/04/emma" version="1.0">
              <emma:interpretation id="{E56231A0-DAE3-4DB1-945B-21711E88C31C}" emma:medium="tactile" emma:mode="ink">
                <msink:context xmlns:msink="http://schemas.microsoft.com/ink/2010/main" type="inkWord" rotatedBoundingBox="24367,12599 24372,12858 24320,12859 24315,12600"/>
              </emma:interpretation>
            </emma:emma>
          </inkml:annotationXML>
          <inkml:trace contextRef="#ctx0" brushRef="#br0" timeOffset="375.3375">10611 3453 17 0,'-16'45'8'0,"38"65"-15"16,-11-85 16-16,0 9-15 15,1 11 0-15</inkml:trace>
        </inkml:traceGroup>
        <inkml:traceGroup>
          <inkml:annotationXML>
            <emma:emma xmlns:emma="http://www.w3.org/2003/04/emma" version="1.0">
              <emma:interpretation id="{9FF9F487-2A53-400C-A52C-624294877A84}" emma:medium="tactile" emma:mode="ink">
                <msink:context xmlns:msink="http://schemas.microsoft.com/ink/2010/main" type="inkWord" rotatedBoundingBox="24450,14144 24453,14322 24444,14322 24440,14144"/>
              </emma:interpretation>
            </emma:emma>
          </inkml:annotationXML>
          <inkml:trace contextRef="#ctx0" brushRef="#br0" timeOffset="510.8003">10729 4997 11 0,'-6'85'5'0,"6"-10"-17"16,0-56 11-16</inkml:trace>
        </inkml:traceGroup>
        <inkml:traceGroup>
          <inkml:annotationXML>
            <emma:emma xmlns:emma="http://www.w3.org/2003/04/emma" version="1.0">
              <emma:interpretation id="{3828D45F-FB3A-4DC0-8BEB-41D4A95C385B}" emma:medium="tactile" emma:mode="ink">
                <msink:context xmlns:msink="http://schemas.microsoft.com/ink/2010/main" type="inkWord" rotatedBoundingBox="24735,15585 24736,15616 24618,15618 24618,15588"/>
              </emma:interpretation>
            </emma:emma>
          </inkml:annotationXML>
          <inkml:trace contextRef="#ctx0" brushRef="#br0" timeOffset="676.079">10897 6441 17 0,'39'30'8'0,"23"-50"-27"0,-45 25 16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27.01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7874-1206 25 0,'-6'-5'12'0,"-11"10"-3"16,17 0 16-16,0 0-22 0,0 1 0 16,-6-1 2-16,6-5 1 15,0 0-5-15,6-11 0 16,5-9 5-16,1-20 0 16,5-16-1-16,0-10 1 15,1-21-2-15,5 6 1 16,11-10-3-16,1 4 0 15,-6 21-2-15,0 10 0 16,0 11-1-16,-1 4 1 16,1 21-1-16,-6 20 1 15,0 15 0-15,1 5 0 16,4 6 1-16,1 19 1 0,6 16-1 16,0 0 1-16,-1 15-1 15,7 6 1-15,-7-6-5 16,-5-5 1-16,0-10-6 15,-6-5 0-15,-6-16-9 16,-5-4 1-16,-12-16-1 16,0-4 1-16</inkml:trace>
  <inkml:trace contextRef="#ctx0" brushRef="#br0" timeOffset="1">7816-1566 47 0,'11'0'23'0,"47"-5"-22"0,-35 5 49 16,12 0-47-16,23 0 0 16,-1 5 0-16,7 0 1 15,11-5-7-15,6 5 0 16,5-5-6-16,7 0 0 15,-24 0-7-15,-17-10 0 16</inkml:trace>
  <inkml:trace contextRef="#ctx0" brushRef="#br0" timeOffset="2">8664-1871 31 0,'-5'-15'15'0,"16"15"-1"0,-5 0 17 0,6-10-24 16,11 0 0-16,6-6 4 15,22-9 1-15,25 5-14 16,-7-1 0-16,12 1 9 16,5 5 1-16,1 5-4 15,-1 4 0-15,-11 1-11 16,-17 10 1-16,-6 1-12 16,-23 14 0-16,-17 0-1 15,-12-5 1-15</inkml:trace>
  <inkml:trace contextRef="#ctx0" brushRef="#br0" timeOffset="3">8878-1216 36 0,'-6'5'18'0,"29"-10"-13"0,-23 10 34 16,12-5-33-16,5 5 1 15,18 0 5-15,5 0 0 16,1-5-15-16,11 0 0 0,11 0 7 16,18-5 1-16,0-5-13 15,5 5 0-15,-5 5-10 16,0-10 0-16</inkml:trace>
  <inkml:trace contextRef="#ctx0" brushRef="#br0" timeOffset="4">9138-1937 41 0,'-12'5'20'0,"24"81"-10"16,-6-65 29-16,-1 9-34 15,1 16 0-15,-6 10 0 16,0 10 1-16,6 0-11 15,0 5 1-15,-1-5-3 16,1-15 0-16,0-1-9 16,6-14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2.6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0DC6AB-9EBA-421E-92AC-9BE4106F89EB}" emma:medium="tactile" emma:mode="ink">
          <msink:context xmlns:msink="http://schemas.microsoft.com/ink/2010/main" type="inkDrawing" rotatedBoundingBox="23491,15462 30029,13571 30508,15227 23969,17118" hotPoints="24383,15376 26843,14909 30005,14396 24940,16835" semanticType="enclosure" shapeName="Quadrilateral">
            <msink:sourceLink direction="with" ref="{7375E091-327B-4415-A76B-A02E40E6EB58}"/>
            <msink:destinationLink direction="with" ref="{2256B3F8-FC2C-4DFA-A18C-C1C3F57BADF9}"/>
          </msink:context>
        </emma:interpretation>
      </emma:emma>
    </inkml:annotationXML>
    <inkml:trace contextRef="#ctx0" brushRef="#br0">121 1066 24 0,'-6'-14'12'0,"1"28"-8"0,10-4 12 16,6 19-15-16,6 20 1 15,4 9 1-15,1 19 0 16,0 10-4-16,-6 5 0 16,1-10 3-16,4-9 0 15,-4-10-1-15,-6-15 0 16,0-9-3-16,-6-15 1 15,-5-19-3-15,-5-20 0 16,5-4-2-16,-6-10 0 31,-10-34-2-31,-6-5 1 0,-5 1 2 16,0 4 0-16,-1 5 5 16,1 0 0-16,5 9 3 15,1 6 1-15,4 4 1 16,1 5 0-16,5 0 0 0,0 5 0 15,0 5-1 1,0-5 0-16,1 5 0 0,-1 0 0 16,5-5-1-1,1 4 1-15,5 1-1 0,5 10 1 16,6-10-1-16,5 9 0 0,12 5 0 16,10 1 1-1,0-1-1-15,0-5 1 16,11-4-1-1,27-15 1-15,6-4-2 0,10-6 1 16,1 10-1-16,16 0 0 16,-17 10-1-16,1 0 1 15,-1 9-1-15,12-4 1 16,-1-5-1-16,0 0 1 16,1-5-1-16,-1-10 1 0,-5 10-1 15,-11 0 1 1,-5 5-1-16,5 9 1 0,-5 1 1 15,-1 4 0 1,1 5-1-16,-6-5 0 16,0 1 0-16,6-1 1 15,-6-4-2-15,11-6 1 0,-10 1-2 16,-7-5 1-16,-4-1-1 16,-12 6 0-16,6 5 0 15,5-1 1-15,-10 10-1 16,-6 0 0-16,0-4 0 15,5-1 0-15,0-4 0 16,1-1 1-16,5-4-1 16,11 4 0-16,5 5 0 15,-11-4 0-15,-11 9 0 16,6 0 1-16,-11 10-1 16,-5 0 1-16,5 0-1 0,-6-5 1 15,-10-5-1-15,16 0 1 16,-11 0-2-16,0-4 1 15,-11-6-4-15,1 10 1 16,-17 5-6-16,-11 0 0 16,-22 0-9-16,5 15 0 15,-10 9-1-15,-27 0 1 16</inkml:trace>
    <inkml:trace contextRef="#ctx0" brushRef="#br0" timeOffset="1637.1525">-1125 433 21 0,'-6'-10'10'0,"12"15"-4"16,4-5 13-16,7 0-17 16,-1 0 1-1,6 0-1-15,0 5 0 16,5-5-3-16,5 5 0 16,12-5 3-16,5 0 1 0,16-5-1 15,-5 5 1-15,11-10 0 16,16-4 0-16,16-1-1 15,-5-4 1-15,11-1-2 16,11 1 1-16,-11 0-1 16,0-1 0-16,5 1 0 15,6 0 0-15,-6 4 1 16,0-4 1-16,12-10-2 16,-23 0 1-16,-5 0-1 15,0 0 1-15,5 0 0 16,-5 9 0-16,0 1-2 15,-5 4 1-15,-12 1-1 16,7-1 1-16,-7 1 0 16,6 4 0-16,-16-4-1 15,11-1 0-15,-1 1 0 16,6-6 1-16,6-4-1 0,-6 5 0 16,-11-1 0-16,-5 6 0 15,-6 4 0-15,6 0 0 16,-11 6 0-16,11-1 1 15,-28-5-1-15,12-4 0 16,-1-1-1-16,6 1 1 16,5-1 0-16,6 5 0 0,5 1 0 15,0 4 0 1,1-10 0-16,-12 10 0 0,11-4 0 16,0-6 1-16,-10 6-1 15,-12-11 0-15,-5 6 0 16,0-1 0-16,0 1 0 15,5 4 0-15,-5-4 0 16,11 9 0-16,-11-5 0 16,6-5 0-16,-6 6 0 15,0-1 1-15,5 0-1 16,1 1 0-16,15-1 0 0,-4 5 0 16,-7 0 0-1,-10-4 1-15,-5-6-1 0,0 6 1 16,-1-1 0-1,6-5 0-15,0 6 0 0,0 4 0 16,0 0 0 0,-5-5 0-16,10 10 0 0,-5-9 0 15,-5 9 0 1,5-5 1-16,0 0-1 0,5 0 1 16,-5 5-1-16,0-10 0 15,0 6-1-15,-6-6 1 16,1 5-1-16,0-5 1 15,-6 6-1-15,16-11 0 16,-5 1 0-16,0-6 1 16,-5 6-4-16,-12-1 1 15,1 6-7-15,-22 9 0 16,-11 4-8-16,-11 1 0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71E9218-4774-49F0-B03C-B178FD3A4DBA}" emma:medium="tactile" emma:mode="ink">
          <msink:context xmlns:msink="http://schemas.microsoft.com/ink/2010/main" type="inkDrawing"/>
        </emma:interpretation>
      </emma:emma>
    </inkml:annotationXML>
    <inkml:trace contextRef="#ctx0" brushRef="#br0">751 110 20 0,'-29'20'10'0,"17"-61"0"0,12 26 10 0,0-1-15 16,-11 6 0-16,-12-5 3 16,-23-1 0-16,-12 1-8 15,-17 15 1-15,-12 0 6 16,-5 10 1-16,17 1-3 16,6 4 0-16,5 11-2 15,12-1 1-15,18-4-3 16,16-1 0-16,12 1-1 15,30-1 1-15,22 1-1 16,23 4 1-16,6 6-1 16,12-5 1-16,11 5-1 15,-17 0 1-15,-12-6-1 16,-11 6 1-16,-24 0 0 16,-17 0 0-16,-22-1 0 0,-30 1 1 15,-11-5-1-15,-18-11 1 16,-5 6-1-16,-6-16 0 15,0 0-1-15,12-5 0 16,11-5-6-16,11 0 1 16,12-6-7-16,18 6 0 15,28 5-5-15,18 16 1 16</inkml:trace>
    <inkml:trace contextRef="#ctx0" brushRef="#br0" timeOffset="1">1149 74 25 0,'-23'15'12'0,"0"62"-8"16,17-51 14-16,-11 25-18 15,0 6 0-15,-1 9 1 16,1 6 0-16,5-10-1 16,1-11 1-16,-1-15 1 15,7-10 1-15,5-16-1 16,5-26 0-16,13-9 0 16,11-16 1-16,11-11-2 15,12-9 1-15,6 15-2 16,5-6 1-16,1 6-1 0,5 5 0 15,-11 0-1-15,-6 15 1 16,-18 11-4-16,-11 5 1 16,-23 10-2-16,-11 5 1 15,-18 5-1-15,0 0 1 16,-6 11 0-16,-5 10 0 16,5 0 4-16,6 4 0 15,12 7 4-15,6-7 1 16,11 12 0-16,11-6 1 15,18-5 0-15,11 0 0 0,1-6-9 16,5-9 0-16,6-6-7 16,0-5 1-16</inkml:trace>
    <inkml:trace contextRef="#ctx0" brushRef="#br0" timeOffset="2">1698 654 45 0,'5'10'22'0,"30"41"-20"0,-23-46 39 16,11 0-41-16,17 6 1 0,12-6-7 15,11-5 1 1,13 5-6-16,4 0 0 0,-10-5-3 16,-1-10 1-16</inkml:trace>
    <inkml:trace contextRef="#ctx0" brushRef="#br0" timeOffset="3">1778 289 38 0,'-11'16'19'0,"22"4"-14"16,1-15 29-16,11 1-32 15,12-6 1-15,11 0-1 16,12 0 1-16,5 5-6 16,-5 0 0-16,-6 5-3 15,-6 0 1-15,-17 6-8 16,-6 4 0-16</inkml:trace>
    <inkml:trace contextRef="#ctx0" brushRef="#br0" timeOffset="4">1784 161 26 0,'-6'-41'13'0,"35"15"-4"0,-17 21 23 16,5 0-30-16,12 0 1 0,6 5 1 15,11 5 0-15,12-5-6 16,-1 5 1-16,1 0-2 16,-6 0 0-16,-12 6-8 15,-5-1 0-15</inkml:trace>
    <inkml:trace contextRef="#ctx0" brushRef="#br0" timeOffset="5">1819 264 38 0,'-6'51'19'0,"6"41"-25"16,0-71 33-16,0 20-32 0,0 5 0 15,0 5-10 1,0-4 1-16,0-11 14 0,6-6 1 15</inkml:trace>
    <inkml:trace contextRef="#ctx0" brushRef="#br0" timeOffset="6">2731 125 33 0,'17'-36'16'0,"1"52"-16"15,-13-11 29-15,-5 5-28 16,0 5 1-16,-11-4 0 16,-7 4 0-16,-5 11-3 15,-5 15 1-15,-13 0 2 16,-11 5 0-16,6 10 2 15,0 6 0-15,11 0 0 0,6-1 1 16,18-4 0-16,16-6 0 16,13 0-1-16,16-15 1 15,13-15-7-15,5-11 0 16,17-15-10-16,6-11 1 16,12 1-5-16,-12-16 1 15</inkml:trace>
    <inkml:trace contextRef="#ctx0" brushRef="#br0" timeOffset="7">3031 787 34 0,'-23'0'17'0,"63"26"-3"16,-22-21 32-16,16 0-43 15,18-5 1-15,18 0-1 0,5-5 1 16,5-5-7-16,13-1 1 16,5-4-7-16,0 5 0 15,-11 5-7-15,-1-1 1 16</inkml:trace>
    <inkml:trace contextRef="#ctx0" brushRef="#br0" timeOffset="8">3089 259 46 0,'0'-21'23'0,"34"0"-22"0,-10 16 42 15,16-5-41-15,18 0 0 16,5-6 0-16,1-4 0 16,-1 5-5-16,1-1 1 15,-1-4-6-15,-5 9 1 16,-12 16-8-16,-17 6 0 16</inkml:trace>
    <inkml:trace contextRef="#ctx0" brushRef="#br0" timeOffset="9">3123 479 59 0,'24'5'29'0,"62"-5"-33"0,-51-5 53 0,11 5-49 16,0-5 0-16,6 0-1 15,0 0 1-15,0 0-7 16,-6 5 0-16,-11 0-8 15,-1 5 0-15,-22 10-2 16,-6 11 1-16</inkml:trace>
    <inkml:trace contextRef="#ctx0" brushRef="#br0" timeOffset="10">3274 330 34 0,'-12'21'17'0,"-23"56"-15"16,30-57 26-16,-7 21-27 15,-5 11 0-15,5-1-10 16,1 0 0-16,5 6 3 15,6-1 0-15</inkml:trace>
    <inkml:trace contextRef="#ctx0" brushRef="#br0" timeOffset="11">3949 135 65 0,'35'-5'32'0,"69"-36"-38"0,-58 36 63 16,23-5-57-16,12-11 1 16,23 1-1-16,17-1 1 15,6 1-10-15,0-1 0 16,6 1-9-16,-12 9 0 16</inkml:trace>
    <inkml:trace contextRef="#ctx0" brushRef="#br0" timeOffset="12">4445 64 45 0,'-5'66'22'0,"-18"47"-19"0,23-77 37 0,-6 15-39 15,0 26 0-15,-6 0-5 16,1 0 1-16,-1-5-3 15,7-15 1-15,-1-6-9 16,6-20 1-16</inkml:trace>
    <inkml:trace contextRef="#ctx0" brushRef="#br0" timeOffset="13">5282 243 44 0,'6'-26'22'0,"0"26"-13"15,-12 0 26-15,-5 11-35 16,-7-1 1-16,-10 11 0 15,-7 9 1-15,0 6-2 16,1 10 0-16,5 16 2 16,6 0 1-16,11-1-1 0,18-4 1 15,11-11 0-15,12-5 0 16,23-10 0-16,6-21 0 16,17-31-2-16,6-25 1 15,-1 0-2-15,-10-5 0 16,-13-11 0-16,-16 1 0 15,-24 9-1-15,-23 1 1 16,-22-6-1-16,-13 6 1 16,-11 0-2-16,-11 15 1 0,-12 5-7 15,0 16 1-15,5 20-9 16,7 21 0-16,11 9-1 16,35 1 0-16</inkml:trace>
    <inkml:trace contextRef="#ctx0" brushRef="#br0" timeOffset="14">5739 474 48 0,'11'-20'24'0,"18"-42"-25"0,-12 41 49 15,1-4-44-15,5-6 0 16,-6 5 3-16,0 11 0 16,1 0-9-16,-1 4 1 15,-6 6 5-15,-5 15 0 16,-6 16-2-16,0 15 0 15,0 5-2-15,0 6 1 16,6-1-1-16,6-5 1 16,-1-5 0-16,6-10 0 15,6-5 1-15,1-11 0 16,4-15 1-16,13-15 0 0,-6-16-1 16,-7-5 1-16,1-5 0 15,0 0 0-15,6-5-1 16,-6-1 1-16,-6 6-1 15,0 16 0-15,-6 4-8 16,-5 1 1-16,-7 4-14 16,7 11 0-16,-6 10-5 15,0 11 1-15</inkml:trace>
    <inkml:trace contextRef="#ctx0" brushRef="#br0" timeOffset="15">5848 320 37 0,'6'5'18'0,"-18"26"-10"0,7-10 26 0,-13-1-31 16,-5 21 0-1,-40 52-21 1,17 4 0-16,11-5 13 16,18-30 1-16</inkml:trace>
    <inkml:trace contextRef="#ctx0" brushRef="#br0" timeOffset="16">2165 1700 39 0,'-6'-20'19'0,"53"25"-11"15,-19-5 37-15,24 0-41 16,23-10 0-16,12-6 1 15,29-4 0-15,11-1-7 16,17 6 0-16,-11-6 0 16,-6-4 0-16,-18 9-12 15,-11 6 0-15,-11 15-2 16,-18 6 0-16</inkml:trace>
    <inkml:trace contextRef="#ctx0" brushRef="#br0" timeOffset="17">3227 1382 49 0,'6'-10'24'0,"-40"72"-21"0,22-26 41 15,-17 20-41-15,-6 6 1 16,-11 9 0-16,-6 11 0 16,0-10-7-16,6-10 1 15,12-11-3-15,5-10 0 16,11-10-10-16,7-5 0 16,5-1-2-16,0-4 0 15</inkml:trace>
    <inkml:trace contextRef="#ctx0" brushRef="#br0" timeOffset="18">2685 1531 39 0,'17'-46'19'0,"0"0"-14"0,-17 46 20 0,0 5-23 15,-5 10 0-15,-7 26 3 16,-5 6 1-16,-12 19-7 16,-6 6 1-16,-5 15 3 15,-6 1 0-15,5-6-2 16,7-11 1-16,16-14-9 15,12-16 1-15,18-21-8 16,23-14 0-16</inkml:trace>
    <inkml:trace contextRef="#ctx0" brushRef="#br0" timeOffset="19">2240 1854 49 0,'18'-10'24'0,"74"15"-23"0,-52-10 48 0,18 0-47 16,11 0 1-16,24 0 0 15,5 0 0-15,17-1-13 16,-5 6 1-16,5 0-6 16,-11-5 0-16</inkml:trace>
    <inkml:trace contextRef="#ctx0" brushRef="#br0" timeOffset="20">4024 1341 35 0,'-6'-5'17'0,"-17"0"-7"0,12 5 18 0,-12 10-26 16,-18 6 0-16,-11 25 3 15,0 10 1-15,0 11-6 16,6 9 0-16,0 12 5 16,5-1 1-16,1-16 0 15,23-4 1-15,11-6-2 16,18-9 1-16,22-12-1 15,18-9 0-15,29-16-1 16,11-15 0-16,18-5-3 16,-6-26 1-16,0-10-4 15,-12-11 1-15,-17-14-1 16,-17-6 1-16,-23-11-2 16,-18 6 1-16,-17 10 0 0,-23 6 1 15,-12 9-1 1,-17 6 1-16,-6 15-3 0,-5 10 1 15,-6 21-13-15,5 21 1 16,6 25-3-16,18 5 0 16</inkml:trace>
    <inkml:trace contextRef="#ctx0" brushRef="#br0" timeOffset="21">3597 2029 29 0,'-12'0'14'0,"12"0"-2"0,0 0 15 0,12-5-20 15,17-6 0-15,11-9 5 16,18-16 0-16,11-15-15 15,18-1 0-15,11-14 10 16,0-11 0-16,-6-5-12 16,1 10 1-16,5 20-12 15,-12 11 1-15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8.9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2C33079-96B9-4AE5-82AC-7A2B3B9E4448}" emma:medium="tactile" emma:mode="ink">
          <msink:context xmlns:msink="http://schemas.microsoft.com/ink/2010/main" type="writingRegion" rotatedBoundingBox="3556,4677 15334,4044 15650,9912 3872,10545"/>
        </emma:interpretation>
      </emma:emma>
    </inkml:annotationXML>
    <inkml:traceGroup>
      <inkml:annotationXML>
        <emma:emma xmlns:emma="http://www.w3.org/2003/04/emma" version="1.0">
          <emma:interpretation id="{BC03B63D-BAEE-41A2-B4E2-92E966126D0D}" emma:medium="tactile" emma:mode="ink">
            <msink:context xmlns:msink="http://schemas.microsoft.com/ink/2010/main" type="paragraph" rotatedBoundingBox="5541,7168 14176,6704 14352,9982 5717,104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7F996D-4843-4DEB-A7E6-29C3278055C8}" emma:medium="tactile" emma:mode="ink">
              <msink:context xmlns:msink="http://schemas.microsoft.com/ink/2010/main" type="line" rotatedBoundingBox="5541,7168 14176,6704 14311,9216 5676,9680"/>
            </emma:interpretation>
          </emma:emma>
        </inkml:annotationXML>
        <inkml:traceGroup>
          <inkml:annotationXML>
            <emma:emma xmlns:emma="http://www.w3.org/2003/04/emma" version="1.0">
              <emma:interpretation id="{03B33599-EC81-4F0C-9E7C-F0E9AB9989B0}" emma:medium="tactile" emma:mode="ink">
                <msink:context xmlns:msink="http://schemas.microsoft.com/ink/2010/main" type="inkWord" rotatedBoundingBox="13048,6765 14176,6704 14311,9216 13184,9277"/>
              </emma:interpretation>
            </emma:emma>
          </inkml:annotationXML>
          <inkml:trace contextRef="#ctx0" brushRef="#br0">8175-1450 20 0,'0'-6'10'0,"0"12"0"0,0-6-1 0,5 5-7 15,1 5 0-15,0 5 3 16,5 11 0-16,1 5-5 15,5 15 0-15,6 21 5 16,6 4 0-16,6 12 1 16,5 9 0-16,7-5-1 15,-1 6 0-15,-6 9-1 16,6 6 0-16,-5 5-2 16,-12 0 1-16,-6-11-2 15,-12 1 1-15,-17 10 0 16,-11-26 0-16,-18 11 0 15,-17-1 1-15,-28 6 0 16,5 4 0-16,0-4 1 0,-6-5 0 16,-6-11-1-16,1-10 0 15,5-5-1-15,6-16 1 16,5-10-4-16,13-10 0 16,5-10-10-16,0-6 0 15,11 1-7-15,1 10 0 16</inkml:trace>
        </inkml:traceGroup>
      </inkml:traceGroup>
      <inkml:traceGroup>
        <inkml:annotationXML>
          <emma:emma xmlns:emma="http://www.w3.org/2003/04/emma" version="1.0">
            <emma:interpretation id="{619665F2-383B-41A6-B37C-793BC5AF2241}" emma:medium="tactile" emma:mode="ink">
              <msink:context xmlns:msink="http://schemas.microsoft.com/ink/2010/main" type="line" rotatedBoundingBox="7738,9722 13252,8763 13388,9548 7875,10507"/>
            </emma:interpretation>
          </emma:emma>
        </inkml:annotationXML>
        <inkml:traceGroup>
          <inkml:annotationXML>
            <emma:emma xmlns:emma="http://www.w3.org/2003/04/emma" version="1.0">
              <emma:interpretation id="{3B67C21F-F81C-4EF9-B021-3B77649B4992}" emma:medium="tactile" emma:mode="ink">
                <msink:context xmlns:msink="http://schemas.microsoft.com/ink/2010/main" type="inkWord" rotatedBoundingBox="12805,8957 13271,8876 13371,9451 12906,9532"/>
              </emma:interpretation>
            </emma:emma>
          </inkml:annotationXML>
          <inkml:trace contextRef="#ctx0" brushRef="#br0" timeOffset="705.523">7489 752 16 0,'5'-16'8'0,"13"27"6"0,-12-11-3 0,5-11-6 16,1 1 0-16,5 0 3 16,0 5 1-16,7 0-11 15,-7 5 0-15,-5 0 7 16,-1 10 0-16,-11 5-3 15,-6 6 1-15,-11 5-2 16,-12 4 1-16,-12 11-1 16,-5-5 0-16,-6 0 1 15,6 5 0-15,5-5 0 16,6-5 0-16,6-5-1 16,6-6 1-16,11 6 0 15,12-6 1-15,12 1-1 16,11-6 1-16,12-4 2 15,11 4 0-15,1 0 0 16,5 1 1-16,-6-1-2 16,6-5 0-16,1 1-15 15,5-1 1-15,-6 5-8 0,-23-25 0 16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55.6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6801-2682 34 0,'11'15'17'0,"-22"-30"-15"16,5 10 17-16,-6 5-19 16,1 0 1-16,-7 0 2 15,-5 0 1-15,-5 5-3 0,-7 0 0 16,0 5 3-16,1 1 1 15,-1 9-1-15,0 1 0 16,6 4-1-16,6 16 0 16,12-10-1-16,11-10 0 15,23-1-2-15,17 1 0 16,12 4 0-16,23 6 1 16,6 5-1-16,0 0 0 15,-6 0 0-15,-23-5 0 16,-12 0 1-16,-17-1 0 15,-23-4 0-15,-23-5 1 0,-17-11-1 16,-23-5 1-16,-7 0-1 16,-5 0 0-16,-6-5-2 15,12 0 0-15,11-5-7 16,12 0 0-16,17 0-7 16,29-5 0-16</inkml:trace>
  <inkml:trace contextRef="#ctx0" brushRef="#br0" timeOffset="1">7176-2641 26 0,'-6'15'13'0,"6"52"-5"0,0-41 13 16,0 5-19-16,6 15 0 15,0 5 2-15,5 0 1 16,1-4-6-16,-1 4 1 16,1-5 3-16,5-15 1 15,0-5-1-15,7-21 1 16,-1-21-1-16,0-15 1 16,6-10-2-16,0-10 0 15,-1-16 0-15,-5-4 1 16,1 4-3-16,-1 16 0 0,-6 4 0 15,-6 22 0-15,1 25-1 16,-6 20 1-16,0 16-1 16,-6 10 1-16,5 16-1 15,7 0 1-15,5-11 0 16,1-10 1-16,5-10 1 16,0-16 0-16,6-20 1 15,-1-16 0-15,13-4 0 16,-7-16 0-16,1-11-3 15,0-9 1-15,-1-1-9 16,-5 16 1-16,6 0-9 16,0 15 0-16</inkml:trace>
  <inkml:trace contextRef="#ctx0" brushRef="#br0" timeOffset="2">8157-2549 28 0,'-17'16'14'0,"-18"56"-11"0,30-57 14 16,-1 11-14-16,0 10 1 15,0 5 3-15,6 0 0 16,6-10-7-16,11-6 1 15,12-4 5-15,17-6 0 0,18-15-1 16,5-20 0-16,-5-11-2 16,-7 0 0-16,1-10-2 15,-6-10 0-15,-23 4 0 16,-29-4 0-16,-12-5-1 16,-11 4 1-1,-63 42-5 1,5 5 1-16,6 20-6 15,6 21 0-15,11 10-6 16,12 1 1-16</inkml:trace>
  <inkml:trace contextRef="#ctx0" brushRef="#br0" timeOffset="3">8631-2564 25 0,'-35'36'12'0,"29"72"-13"0,6-83 16 16,0 16-15-16,0 6 0 15,0-1 0-15,0-5 1 16,0 0-1-16,0-21 1 16,0-14 0-16,0-12 0 15,-6-14 2-15,6-16 0 16,0 0 2-16,6-5 1 15,12-10 0-15,16-6 1 16,1 1-1-16,11 4 1 0,6 1-4 16,6 0 1-16,5 15-3 15,1 5 1-15,-7 16-2 16,-5 4 1-16,-11 11-2 16,-18 11 1-16,-17 4-3 15,-18 6 1-15,-11 9-2 16,-12 1 1-16,-5-5-2 15,0 0 1-15,-1-11-2 16,7-5 0-16,5 6 4 16,6 4 0-16,11-10 1 15,12 11 1-15,12-6 2 16,5 6 0-16,6 5 2 16,6 4 0-16,5 1-3 15,13 5 0-15,-1-5-11 16,6-6 1-16</inkml:trace>
  <inkml:trace contextRef="#ctx0" brushRef="#br0" timeOffset="4">9358-2579 34 0,'-6'51'17'0,"-5"31"-15"0,11-72 21 0,0 16-24 15,0 10 0-15,11 0-10 16,-5-5 1-16,0-6 6 16,0-4 1-16</inkml:trace>
  <inkml:trace contextRef="#ctx0" brushRef="#br0" timeOffset="5">9404-2543 26 0,'-23'-88'13'0,"12"11"-8"16,11 57 19-16,0 4-20 15,0 1 0-15,0 15 2 16,11 0 0-16,1 10-8 16,5 6 1-16,18 4 4 15,11 1 1-15,6 10-1 16,11 10 0-16,-11 0 0 16,0 0 0-16,-6 0 0 15,-11 0 0-15,-12 0 1 16,-11 5 1-16,-18-5-2 15,-17-5 1-15,-23 0-1 16,-12-10 0-16,-11-6-9 0,-1 6 0 16,1 5-11-16,11-6 1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6.7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F6CAC5D-23B6-4FD3-91F3-5BB28D8AB721}" emma:medium="tactile" emma:mode="ink">
          <msink:context xmlns:msink="http://schemas.microsoft.com/ink/2010/main" type="inkDrawing" rotatedBoundingBox="5233,6053 8781,7482 8548,8061 5000,6631" semanticType="callout" shapeName="Other"/>
        </emma:interpretation>
      </emma:emma>
    </inkml:annotationXML>
    <inkml:trace contextRef="#ctx0" brushRef="#br0">24 0 20 0,'-18'5'10'0,"24"6"-5"15,-6-11 10-15,0 15-14 16,-6 16 1-16,6 10 2 16,-6 5 1-16,6 11-5 15,6-1 0-15,6 11 4 16,11-1 1-16,11 6-1 16,13 10 0-16,5-10-1 15,17 0 0-15,23 0-2 16,18-5 1-16,17-6-1 0,23-10 1 15,-11-20-2-15,5-5 1 16,6-6-1-16,0-14 1 16,6-6 0-16,0-26 0 15,-12 16-1-15,0-1 1 16,1 17-1-16,-13 9 0 16,1 21-1-16,0 5 1 15,-17 5-1-15,-7-5 1 16,-5 0-1-16,-12 5 1 0,-5 1 0 15,-6 4 0-15,-18-10 0 16,-11 0 0-16,0 5-5 16,-11 11 1-16,-7-1-8 15,-11 0 1-15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2927 1560 28 0,'-11'-5'14'0,"11"-15"-4"16,0 20 17-16,0 0-26 16,5-11 1-16,7 6 1 15,5 5 1-15,1 5-3 16,-1 11 0-16,6 15 4 16,0 10 0-16,6 0-1 15,0 0 0-15,5 5-1 16,-5-10 1-16,18-5-2 15,-7-11 0-15,-5-20-1 16,-1-5 1-16,-5 5-1 0,-6-10 1 16,0-11 0-16,-5-4 0 15,-1-1-1-15,-6-10 1 16,1 0-1-16,0 10 0 16,-1-10-7-16,1 6 0 15,5 4-11-15,6 5 1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3:11.7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-190-3477 27 0,'-23'-10'13'0,"29"5"-8"15,-6 5 27-15,0 0-30 16,-6 10 1-16,0 0 1 0,-5 0 0 16,5 16-5-16,-6 15 1 15,1 10 3-15,5 21 1 16,0 21-1-16,6-11 0 16,0 15-1-16,0-10 1 15,6-15-1-15,-12-5 0 16,6-16-3-16,-6-10 0 15,6-20-3-15,0-11 0 16,-5-15-2-16,-1-5 1 16,0-1-3-16,0 1 1 15,-5 0 1-15,-1-5 0 16,-11 9 2-16,0-4 0 0,6 10 2 16,-1-5 0-16,1 0 2 15,-6 5 1-15,-6-5 1 16,-6 5 1-16,1 5 0 15,-7 5 0-15,7 6 0 16,-1-11 1-16,6 5-1 16,12-10 1-16,5 0 1 15,7 0 0-15,16-10 2 16,12 20 1-16,6-5 0 16,17 0 0-16,18 0 0 15,11 0 1-15,0 6-2 16,6-6 0-16,5 0-2 15,12-10 0-15,1-5-4 16,-1-6 0-16,-12-4-16 16,1 9 1-16,-18 17-7 15,-23-6 1-15</inkml:trace>
  <inkml:trace contextRef="#ctx0" brushRef="#br0" timeOffset="1">-629-3544 35 0,'-17'-15'17'0,"5"35"-14"0,12-14 26 16,0 4-26-16,0-5 0 16,6 5 4-16,6 0 1 15,11 1-9-15,11-6 0 0,18 0 6 16,23-5 1-16,0 0-3 16,0 0 1-16,-5 5-3 15,-1 0 1-15,-6-5-2 16,-11 5 0-16,-11 0-5 15,-6-5 0-15,-12 0-5 16,-12 0 0-16,-11 0-4 16,0-10 0-16,-6 0-1 15,-5 5 0-15</inkml:trace>
  <inkml:trace contextRef="#ctx0" brushRef="#br0" timeOffset="2">-1974-2692 34 0,'-29'10'17'0,"35"-15"-8"15,-6 5 17-15,0 0-21 16,6-10 1-16,5-11 4 16,12-4 0-16,1-16-12 15,-1-21 1-15,0-10 8 16,6-10 0-16,-1-10-2 15,1 10 0-15,6-11-2 16,0 16 0-16,-1 11-1 0,1 9 0 16,-6 16-2-16,0 21 0 15,-6 30-1-15,0 16 1 16,0 30-1-16,6 21 1 16,0 26 0-16,-1 9 0 15,7-9-2-15,0 0 1 16,-1-16-6-16,1-15 1 15,-12-16-8-15,-6-4 0 16,7-17-4-16,-19-14 0 0</inkml:trace>
  <inkml:trace contextRef="#ctx0" brushRef="#br0" timeOffset="3">-1933-2990 45 0,'5'-20'22'0,"24"15"-15"16,-12-5 41-16,7 10-42 15,16-6 0-15,24 1 1 16,5 5 1-16,12 11-15 16,17-6 1-16,0 5-7 15,12-5 1-15,-7-5-7 16,-10-10 1-16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A9C1F-73BA-4A32-AA23-06CFE2A2A0D6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2:39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63EE37-B949-4046-944D-F6E413B9FB35}" emma:medium="tactile" emma:mode="ink">
          <msink:context xmlns:msink="http://schemas.microsoft.com/ink/2010/main" type="writingRegion" rotatedBoundingBox="12735,17761 12750,17761 12750,17776 12735,17776"/>
        </emma:interpretation>
      </emma:emma>
    </inkml:annotationXML>
    <inkml:traceGroup>
      <inkml:annotationXML>
        <emma:emma xmlns:emma="http://www.w3.org/2003/04/emma" version="1.0">
          <emma:interpretation id="{55C78968-0D43-4D56-9DBC-BB0FA79BB15B}" emma:medium="tactile" emma:mode="ink">
            <msink:context xmlns:msink="http://schemas.microsoft.com/ink/2010/main" type="paragraph" rotatedBoundingBox="12735,17761 12750,17761 12750,17776 12735,17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F5A4F4-B296-4DE3-BB48-0223B1BD39F7}" emma:medium="tactile" emma:mode="ink">
              <msink:context xmlns:msink="http://schemas.microsoft.com/ink/2010/main" type="line" rotatedBoundingBox="12735,17761 12750,17761 12750,17776 12735,17776"/>
            </emma:interpretation>
          </emma:emma>
        </inkml:annotationXML>
        <inkml:traceGroup>
          <inkml:annotationXML>
            <emma:emma xmlns:emma="http://www.w3.org/2003/04/emma" version="1.0">
              <emma:interpretation id="{4849AA47-8EAF-4188-A7CF-E56471BBDC95}" emma:medium="tactile" emma:mode="ink">
                <msink:context xmlns:msink="http://schemas.microsoft.com/ink/2010/main" type="inkWord" rotatedBoundingBox="12735,17761 12750,17761 12750,17776 12735,17776"/>
              </emma:interpretation>
            </emma:emma>
          </inkml:annotationXML>
          <inkml:trace contextRef="#ctx0" brushRef="#br0">0 0 0,'0'0'0,"0"0"16,0 0-1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31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363 132 5 0,'-28'-5'2'0,"-7"10"5"16,23-15 3-16,-5 5-7 15,-6 0 0-15,0 5 3 16,0 0 0-16,-6-6-7 15,0 6 1-15,0-5 6 16,0 5 0-16,1 0-1 16,4 0 0-16,1 0-1 15,12-5 0-15,11 10 0 0,23-5 1 16,29 0 0-16,40 0 0 16,18 0 0-16,34 0 0 15,29 0 0-15,18 0 0 16,28 0-1-16,1 0 1 15,10 0-2-15,-10 0 0 16,-12-5-1-16,-12-5 1 16,-23 5 0-16,-23 0 1 15,-17-6-2-15,-23 11 0 0,-29 0 0 16,-12-10 0-16,-17 0 0 16,-12 0 0-16,-11-1-5 15,-6 1 0-15,-6 5-10 16,1 0 0-16,-18 15-6 15,-12-5 1-15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98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-8 27 20 0,'-11'0'10'0,"11"-15"-3"15,0 15 5-15,11 0-8 16,12 0 1-16,6 0 4 15,23 0 0-15,29 5-10 16,17-10 0-16,47 5 9 16,33-5 0-16,19 5-2 15,34-5 1-15,11 10-2 16,1-5 1-16,-1 0-1 0,-5 0 0 16,-12 0-1-16,-23 0 1 15,-23 5-2-15,-41-5 1 16,-28 0-2-16,-23-5 1 15,-18 10-2-15,-17-5 1 16,-12 0-7-16,-17 0 1 16,-28 5-10-16,-13 0 0 15,-22 11-5-15,-6-1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5.1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BFB715-2B2B-4975-9080-337667B4CF1D}" emma:medium="tactile" emma:mode="ink">
          <msink:context xmlns:msink="http://schemas.microsoft.com/ink/2010/main" type="inkDrawing" rotatedBoundingBox="24838,16811 28761,15790 28802,15945 24879,16967" semanticType="underline" shapeName="Other">
            <msink:sourceLink direction="with" ref="{4E75664B-587D-46A0-9D45-3BE7EBC90D79}"/>
            <msink:destinationLink direction="with" ref="{C50950E6-1EFD-4867-B079-7C298BDAD2E8}"/>
          </msink:context>
        </emma:interpretation>
      </emma:emma>
    </inkml:annotationXML>
    <inkml:trace contextRef="#ctx0" brushRef="#br0">-2 1142 12 0,'0'-20'6'0,"16"-23"8"16,-16 33-6-16,6-9-7 15,5-1 1-15,0 16 2 16,-1-6 1-16,1 0-4 16,0 10 0-16,6-5 5 15,10-4 0-15,16-6 0 16,23 1 1-16,15-11-1 15,34-13 0-15,-7-6-2 16,12 1 0-16,22-1-1 16,-12 10 0-16,-5 5-2 15,6 5 0-15,-11 0-1 16,-11 5 0-16,0-6 0 16,16-13 1-16,-6-1 0 15,1 5 0-15,0 0 0 0,-6 0 1 0,1-4-1 16,-7 9 1-1,-4 4-1-15,-28 6 1 0,27 5-1 16,1-6 0 0,-12 6-1-16,-10-1 0 0,5 1-1 15,-5-1 1 1,-6 1 0-16,-5-6 0 16,21-4 1-1,-10 0 1-15,-11 5-1 16,-17 4 0-16,6 0 0 15,-11 11 0-15,-6-6 0 16,1 5 0-16,-11 0-1 16,-1 0 0-16,1 5-2 15,-6-4 0-15,-10-11-8 16,10 1 0-16,-16-6-6 16,-11 1 0-16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5.53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73 141 25 0,'-61'-5'12'0,"36"5"-7"0,25 0 14 16,0 0-15-16,0 0 0 0,25 5 5 15,5-10 1-15,25 5-10 16,31 0 1-16,18 0 10 15,37-5 0-15,24-6-2 16,25 5 1-16,11-4-3 16,7 5 1-16,6-5-3 15,7-1 0-15,-7-10-4 16,-12-1 1-16,-19 7-5 16,-24-1 1-16,-31 11-16 15,-29 20 1-15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7.40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-6 9 18 0,'0'-5'9'0,"6"5"-2"16,0 0 9-16,5 0-14 15,1 0 1-15,-1 0 2 16,7 5 0-16,-1 1-5 16,0 4 0-16,6-5 4 15,12 5 1-15,17 1-2 0,29 4 1 16,17-5-1-16,17 0 0 15,30 6 1-15,28-6 1 16,12 0-1-16,22 6 0 16,1-1 1-16,12-10 0 15,-18-20-1-15,6 0 1 16,-6-1-1-16,-6 1 0 16,-11-1 0-16,-18 1 0 15,-23 5 0-15,-17-6 0 16,-11 1-1-16,-12 5 1 15,-6 4-2-15,-17 1 1 0,-6 0-2 16,-12 5 1-16,-5 0-2 16,-12 0 1-16,-11 0-1 15,-1 0 1-15,-11 0-2 16,-5 0 1-16,-7 0-10 16,-11 0 0-16,0 10-10 15,-23-10 1-15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0553B2-37F6-4AD3-844A-A085AFCD8B3A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4.8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1 171 17 0,'-6'16'8'0,"6"-37"-2"0,6 11 9 16,0 0-14-16,5-6 1 16,12 6 1-16,12-5 0 15,11 4-3-15,18 1 1 16,22 5 3-16,24 0 1 15,40 5-1-15,29 5 0 16,17-10 0-16,29 5 0 16,29 0-2-16,0-11 1 15,23 1-4-15,18-5 1 16,-18-11-10-16,6 16 1 16,-12 15-2-16,-34-10 1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6.1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174 131 16 0,'-12'-5'8'0,"12"-11"-2"0,0 6 8 16,-5 5-13-16,-1-5 0 16,0-1 2-16,-5 1 0 15,-1 0-3-15,-11-6 0 16,6 6 3-16,-1 0 1 16,1 5-1-16,0 0 1 15,-1 5-2-15,7 5 1 0,5-5 1 16,6 10 0-16,17 0 1 15,24 6 0-15,22 4 1 16,30 1 1-16,34 4-1 16,40 1 1-16,12-5-2 15,35-6 0-15,16-5-2 16,36 0 0-16,23-4-2 16,17-12 0-16,-1 1-3 15,1-5 1-15,-5 5-10 16,-18-10 0-16,-24-1-6 15,-51-25 0-15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7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25-2 26 0,'-29'35'13'0,"75"-9"-12"0,-29-21 14 16,6 0-15-16,18-5 0 15,5-5 0-15,6 0 1 16,6 5-1-16,11-5 0 16,0 0-4-16,0-5 0 15,-11 10-3-15,-6-16 1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0:59.5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946338-B56F-4677-9F51-E50199239D5B}" emma:medium="tactile" emma:mode="ink">
          <msink:context xmlns:msink="http://schemas.microsoft.com/ink/2010/main" type="writingRegion" rotatedBoundingBox="2950,6305 8919,6186 9073,13899 3104,14018"/>
        </emma:interpretation>
      </emma:emma>
    </inkml:annotationXML>
    <inkml:traceGroup>
      <inkml:annotationXML>
        <emma:emma xmlns:emma="http://www.w3.org/2003/04/emma" version="1.0">
          <emma:interpretation id="{C90A774F-12B2-45CB-8AA0-E0249D21E4D8}" emma:medium="tactile" emma:mode="ink">
            <msink:context xmlns:msink="http://schemas.microsoft.com/ink/2010/main" type="paragraph" rotatedBoundingBox="2955,6303 8921,6219 8950,8272 2984,8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5C638C-3185-4582-B59E-BB2E3AAC59A0}" emma:medium="tactile" emma:mode="ink">
              <msink:context xmlns:msink="http://schemas.microsoft.com/ink/2010/main" type="line" rotatedBoundingBox="2955,6303 8921,6219 8934,7148 2968,7233"/>
            </emma:interpretation>
          </emma:emma>
        </inkml:annotationXML>
        <inkml:traceGroup>
          <inkml:annotationXML>
            <emma:emma xmlns:emma="http://www.w3.org/2003/04/emma" version="1.0">
              <emma:interpretation id="{8EB708B9-BD05-407B-92A7-AECE9E2B8EE5}" emma:medium="tactile" emma:mode="ink">
                <msink:context xmlns:msink="http://schemas.microsoft.com/ink/2010/main" type="inkWord" rotatedBoundingBox="2955,6303 8921,6219 8934,7148 2968,7233"/>
              </emma:interpretation>
            </emma:emma>
          </inkml:annotationXML>
          <inkml:trace contextRef="#ctx0" brushRef="#br0">3071 724 48 0,'6'15'24'0,"35"21"-21"16,-18-36 41-16,6 5-43 16,22-5 1-16,13-10 0 15,5-5 1-15,6-1-9 16,6-4 1-16,0-1-8 15,-6-4 0-15,0-1-2 16,17-5 0-16</inkml:trace>
          <inkml:trace contextRef="#ctx0" brushRef="#br0" timeOffset="-541.4949">3308 134 29 0,'-17'20'14'0,"-29"78"-6"0,34-67 20 15,-11 20-26-15,0 16 0 16,0-1 0-16,5 1 1 16,7-5-7-16,5-11 0 0,6-15-6 15,12-16 1-15</inkml:trace>
          <inkml:trace contextRef="#ctx0" brushRef="#br0" timeOffset="-181.2429">3181 431 43 0,'-40'21'21'0,"51"-6"-16"0,1-10 39 16,17-5-44-16,5-5 1 16,12-5 0-16,6 0 0 15,6-6-5-15,0-4 1 16,-6 4-4-16,-6 1 1 16,-11 0-9-16,-7 4 1 15</inkml:trace>
          <inkml:trace contextRef="#ctx0" brushRef="#br0" timeOffset="-360.3359">3187 195 45 0,'23'-15'22'0,"63"-21"-26"15,-51 26 36-15,0-6-33 16,11-9 1-16,6 4-4 15,6 11 0-15,-1 0-2 16,-5-1 1-16,-5 6-7 16,-13 5 1-16</inkml:trace>
          <inkml:trace contextRef="#ctx0" brushRef="#br0" timeOffset="344.3346">3920 144 64 0,'40'-15'32'0,"53"4"-45"15,-53 6 67-15,18-5-54 16,5-5 0-16,12-1-6 16,12 1 0-16,0 5-3 15,-1-1 0-15,7 6-8 16,-13 10 0-16</inkml:trace>
          <inkml:trace contextRef="#ctx0" brushRef="#br0" timeOffset="179.1918">4353 149 45 0,'-17'21'22'0,"5"66"-19"0,6-51 43 15,0 10-45-15,-5 16 1 16,-1 4-1-16,1 11 0 16,-6-10-7-16,5-11 0 15,0-4-5-15,1-27 0 16,11-14-4-16,0-11 0 16</inkml:trace>
          <inkml:trace contextRef="#ctx0" brushRef="#br0" timeOffset="782.1917">4907 190 42 0,'-11'-5'21'0,"-1"10"-17"0,6 0 34 15,-5 6-37-15,-7 4 0 16,1 16 2-16,-6 15 1 16,0 16-4-16,0 9 0 15,0 1 2-15,17-5 0 16,6-5 0-16,17-16 1 0,12-10-2 15,17-16 1-15,12-20-1 16,11-15 1-16,1-21-1 16,-13-15 0-16,-5-6 0 15,-11-10 0-15,-12-4-1 16,-12-12 1-16,-11 6-1 16,-18 16 1-16,-17 4-2 15,-11 11 1-15,-6 15-3 16,-1 16 1-16,-5 5-7 15,1 5 1-15,4 15-9 16,13 10 1-16</inkml:trace>
          <inkml:trace contextRef="#ctx0" brushRef="#br0" timeOffset="1545.5927">5323 298 36 0,'0'-31'18'0,"11"0"-14"15,-11 31 33-15,0 0-33 16,-5 6 0-16,-1 9 2 15,0 21 0-15,-11 15-8 16,-6 16 1-16,-12 0 4 16,-5 10 1-16,-1 0-11 15,-5 5 0-15,5 0-8 16,1-16 1-16</inkml:trace>
          <inkml:trace contextRef="#ctx0" brushRef="#br0" timeOffset="1168.7838">5334 318 40 0,'6'-51'20'0,"17"5"-17"0,-11 36 28 32,-1-1-26-32,1 11 1 15,-6 6 0-15,-1 14 0 16,-5 16-9-16,-5 15 1 15,5 6 6-15,0 10 1 16,0-11-3-16,5 0 1 0,13-15 0 16,-1 6 0-16,6-22 1 15,6-14 0-15,6-17 0 16,5-14 0-16,0-21-1 16,1-16 1-16,-1-9-1 15,1-1 0-15,-7-5-1 16,1 11 0-16,0 4-1 15,-7 11 0-15,-5 15-3 16,-11 0 0-16,5 11-8 16,-5 4 0-16,5 16-10 15,-11 6 0-15,0-1-1 16,-12 36 1-16</inkml:trace>
          <inkml:trace contextRef="#ctx0" brushRef="#br0" timeOffset="-2208.4491">572 11 18 0,'-35'-6'9'0,"-28"1"-1"0,45 5 10 16,-5 0-15-16,-11 0 1 15,-1 0 3-15,-5 0 0 0,5 0-8 16,0 0 0-16,6 11 5 16,1 4 1-16,10 11-2 15,7 10 0-15,5 0-2 16,17-1 0-16,7 17-1 15,16-1 0-15,7 0 0 16,5-4 0-16,12 4 0 16,-6-10 1-16,0-5-1 15,5-11 0-15,-16-4 0 16,-7 0 1-16,-10-6 0 16,-13 5 0-16,-17 1 0 15,-17-6 0-15,-17 6 0 16,-12-6 1-16,-17 6-1 15,-1-1 1-15,-5-4-2 16,6-6 1-16,5 0-1 16,7 1 0-16,11-6-6 0,11 0 1 15,12 0-8-15,11-5 1 16</inkml:trace>
          <inkml:trace contextRef="#ctx0" brushRef="#br0" timeOffset="-1683.363">907 165 30 0,'-6'-16'15'0,"6"21"-8"0,0 0 19 0,0 11-24 16,0 9 0-16,0 27 2 15,-6 14 0-15,6 6-5 16,0 10 0-16,-6-5 3 16,6-5 0-16,0-15-1 15,0-11 1-15,6-20-1 16,6-16 1-16,5-20-1 16,12-21 0-16,5-10 0 15,7-16 1-15,5-15-2 16,6 1 0-16,17-6-1 15,6 0 0-15,0 10 0 16,-5 16 0-16,-13 10-1 16,-11 10 1-16,-11 15-1 15,-12 11 0-15,-17 16-1 0,-12 4 1 16,-11 11-3-16,-18-1 1 16,-11 6 0-16,0-5 0 15,6 4 0-15,-1-9 1 16,1-1 1-16,17 1 0 15,5 0 3-15,7 9 1 16,5 1 1-16,12 5 0 16,17 5 0-16,6-5 1 15,11 5 0-15,-5 5 1 16,5 0-7-16,1-10 0 0,-1-5-8 16,-5-10 0-16</inkml:trace>
          <inkml:trace contextRef="#ctx0" brushRef="#br0" timeOffset="-916.8719">1726 719 39 0,'-17'5'19'0,"29"21"-9"0,-1-16 31 16,6 0-40-16,12-5 1 15,17 0 0-15,12-10 0 0,6-5-4 16,5 0 0-16,6-6-5 16,6 6 1-1,-12-5-8-15,0-6 0 0</inkml:trace>
          <inkml:trace contextRef="#ctx0" brushRef="#br0" timeOffset="-1097.0809">1749 406 41 0,'0'-11'20'0,"35"32"-17"15,-12-21 40-15,6 0-43 16,17-5 1-16,6 0 0 15,0 0 0-15,-6 5-5 16,0 5 1-16,1 0-4 16,-7 10 1-16,-11-4-8 15,-12 9 1-15</inkml:trace>
          <inkml:trace contextRef="#ctx0" brushRef="#br0" timeOffset="-1457.3158">1796 154 41 0,'-6'36'20'0,"-6"92"-21"16,12-97 33-16,0 15-32 15,6 6 1-15,0-1-4 16,5-10 0-16,-5 0 1 16,0-10 0-16,0-10-5 15,5-16 0-15,1-10-5 16,-6-11 1-16</inkml:trace>
          <inkml:trace contextRef="#ctx0" brushRef="#br0" timeOffset="-1276.896">1801 277 24 0,'-5'-30'12'0,"28"-11"-3"0,-12 25 18 16,7-4-24-16,5-6 1 16,11 0 2-16,1 1 0 15,5 4-8-15,6 11 1 0,-5 0 5 16,5 10 0 0,6 5-5-16,-17 0 1 0,-6 5-10 15,-6-5 0-15,-6 11-2 16,-17-1 0-16</inkml:trace>
          <inkml:trace contextRef="#ctx0" brushRef="#br0" timeOffset="-693.6858">2656 216 35 0,'-12'-5'17'0,"-17"36"-15"16,24-11 23-16,-1 16-24 15,-17 15 0-15,-6 11 2 16,0-1 1-16,0 6-3 15,0 0 0-15,12-6 3 16,5-9 0-16,12-6-1 16,18-10 0-16,11-11-3 15,11-4 0-15,18-21-8 16,11-15 0-16,6-16-6 0,0-10 1 16</inkml:trace>
        </inkml:traceGroup>
      </inkml:traceGroup>
      <inkml:traceGroup>
        <inkml:annotationXML>
          <emma:emma xmlns:emma="http://www.w3.org/2003/04/emma" version="1.0">
            <emma:interpretation id="{40C29235-BDB1-46C7-AE05-8377E9A07750}" emma:medium="tactile" emma:mode="ink">
              <msink:context xmlns:msink="http://schemas.microsoft.com/ink/2010/main" type="line" rotatedBoundingBox="6554,7562 8601,7390 8672,8231 6625,8402"/>
            </emma:interpretation>
          </emma:emma>
        </inkml:annotationXML>
        <inkml:traceGroup>
          <inkml:annotationXML>
            <emma:emma xmlns:emma="http://www.w3.org/2003/04/emma" version="1.0">
              <emma:interpretation id="{96F94C76-A87C-412A-B743-027FE4BE0885}" emma:medium="tactile" emma:mode="ink">
                <msink:context xmlns:msink="http://schemas.microsoft.com/ink/2010/main" type="inkWord" rotatedBoundingBox="6554,7562 8601,7390 8672,8231 6625,8402"/>
              </emma:interpretation>
            </emma:emma>
          </inkml:annotationXML>
          <inkml:trace contextRef="#ctx0" brushRef="#br0" timeOffset="4744.8901">5559 1216 55 0,'-5'0'27'0,"-53"88"-35"0,35-58 53 16,-6 27-43-16,-23-6 1 15,-6 11 0-15,-11 5 0 16,0 10-9-16,-1 5 1 15,1 5-10-15,-6 5 1 16</inkml:trace>
          <inkml:trace contextRef="#ctx0" brushRef="#br0" timeOffset="4515.9551">5380 1345 34 0,'-17'-36'17'0,"6"-5"-16"15,-1 36 23-15,1 15-24 0,-18 16 0 16,-12 9 2-16,-11 17 0 16,-11 4-1-16,-7 16 0 15,7-5 4-15,5 5 0 16,12-1 1-16,17-4 1 15,23 0-1-15,18-11 0 16,23-20-1-16,28-10 0 16,6-16-3-16,12-20 1 15,17-16-2-15,1 1 1 16,-13-22-2-16,-5-9 1 16,-18 0-2-16,-11-6 1 0,-17 0-3 15,-12-15 1-15,-23 0-2 16,-23 16 0-16,-23 4-3 15,-12 11 1-15,-11 15-5 16,5 11 1-16,-28 25-5 16,0 16 1-16</inkml:trace>
          <inkml:trace contextRef="#ctx0" brushRef="#br0" timeOffset="3827.4381">3724 1499 44 0,'0'-5'22'15,"34"15"-20"-15,-5-10 39 0,0 0-39 16,17 0 0-16,17 0 1 16,18 5 0-16,11-10-4 15,-6 5 0-15,1-5 0 16,-7 0 1-16,-10 5-8 16,-7 0 1-16,-17 0-8 15,-11 5 1-15</inkml:trace>
          <inkml:trace contextRef="#ctx0" brushRef="#br0" timeOffset="3603.4835">4364 1237 30 0,'18'-41'15'0,"-7"72"-8"0,-11-11 26 16,-5 21-31-16,-13 5 1 15,-11 26 1-15,-5 5 1 16,-7 0-6-16,1-10 0 16,0 0 1-16,11-11 1 15,6-10-8-15,5-10 1 16,7-10-7-16,5-16 1 15</inkml:trace>
          <inkml:trace contextRef="#ctx0" brushRef="#br0" timeOffset="4037.9995">3631 1709 43 0,'-5'0'21'0,"45"15"-12"0,-17-15 33 31,64 0-41-31,11 0 1 16,-6-5-3-16,6-5 0 16,-11 5-8-16,5-5 1 15,1-1-6-15,-7 1 0 16</inkml:trace>
          <inkml:trace contextRef="#ctx0" brushRef="#br0" timeOffset="3437.0877">4122 1350 21 0,'17'-46'10'0,"-17"35"-1"0,0 11 10 0,-5 6-15 16,-1 9 0-16,-12 11 2 15,-5 15 1-15,0 5-9 16,-6 5 1-16,-5 21 4 15,-7-10 1-15,7 4-2 16,5-4 0-16,6-6-3 16,5-15 1-16,7-5-4 15,11-15 1-15,11-16-3 16,7-15 0-16,5-11-5 16,6-20 0-16</inkml:trace>
        </inkml:traceGroup>
      </inkml:traceGroup>
    </inkml:traceGroup>
    <inkml:traceGroup>
      <inkml:annotationXML>
        <emma:emma xmlns:emma="http://www.w3.org/2003/04/emma" version="1.0">
          <emma:interpretation id="{130A003A-2BFF-4897-948C-C4E37ACB6461}" emma:medium="tactile" emma:mode="ink">
            <msink:context xmlns:msink="http://schemas.microsoft.com/ink/2010/main" type="paragraph" rotatedBoundingBox="3038,8983 8158,8818 8185,9655 3065,9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E7B534-0BBC-4D53-96FF-3B5EFB611D5C}" emma:medium="tactile" emma:mode="ink">
              <msink:context xmlns:msink="http://schemas.microsoft.com/ink/2010/main" type="line" rotatedBoundingBox="3038,8983 8158,8818 8185,9655 3065,9820"/>
            </emma:interpretation>
          </emma:emma>
        </inkml:annotationXML>
        <inkml:traceGroup>
          <inkml:annotationXML>
            <emma:emma xmlns:emma="http://www.w3.org/2003/04/emma" version="1.0">
              <emma:interpretation id="{696A537A-8AF4-4BDA-BD58-B6A2DCB3D64F}" emma:medium="tactile" emma:mode="ink">
                <msink:context xmlns:msink="http://schemas.microsoft.com/ink/2010/main" type="inkWord" rotatedBoundingBox="3038,8983 8158,8818 8185,9655 3065,9820"/>
              </emma:interpretation>
            </emma:emma>
          </inkml:annotationXML>
          <inkml:trace contextRef="#ctx0" brushRef="#br0" timeOffset="5748.2016">537 2756 26 0,'23'-31'13'0,"-11"11"-3"0,-12 9 14 15,-6-4-23-15,-6 10 0 16,-16 0 1-16,-13 15 0 16,-5 0-2-16,-6 6 0 15,-6 9 2-15,1 11 1 16,10 5-2-16,7 5 1 16,11 6-1-16,18 4 1 15,16 1-2-15,13-11 1 16,16-5-1-16,7-5 0 0,11-5 0 15,11 4 0-15,1-4 0 16,-1-5 1-16,6 0-1 16,-17 4 0-16,-11-4 0 15,-18 0 1-15,-23-1 1 16,-17 1 0-16,-24-6 0 16,-11 1 0-16,-23 0-1 15,0-6 1-15,0-5-2 16,6-5 0-16,5-10-6 15,12 0 1-15,18-5-8 16,16-6 0-16</inkml:trace>
          <inkml:trace contextRef="#ctx0" brushRef="#br0" timeOffset="6183.6031">912 2828 27 0,'-23'5'13'0,"12"72"-4"0,5-57 14 16,0 27-23-16,0 14 1 15,1 6-1-15,-1-6 1 16,0-9-1-16,6-11 0 16,0-10 1-16,0-1 0 15,6-19 0-15,-6-11 0 16,11-21-1-16,1-15 0 0,11-10-1 15,6 0 0-15,6-6-1 16,5 1 1-16,6 0-1 16,6 0 1-16,0 9-1 15,0 7 0-15,-6 9-2 16,-11 10 1-16,-12 6-3 16,-17 5 0-16,-12 10 0 15,-11 11 0-15,-12 4 3 16,-6 6 0-16,0 10 4 15,1 5 1-15,5 0 4 16,6 0 1-16,11 5 0 16,12-10 1-16,12 0-3 15,5-5 1-15,6-6-6 16,0-9 1-16,6-6-10 16,12-5 1-16</inkml:trace>
          <inkml:trace contextRef="#ctx0" brushRef="#br0" timeOffset="6336.2157">1484 3130 28 0,'-17'72'14'0,"-1"0"-14"0,18-56 17 16,6-1-21-16,0 5 0 15,5-9-10-15,7-16 0 16</inkml:trace>
          <inkml:trace contextRef="#ctx0" brushRef="#br0" timeOffset="6814.1754">1530 3033 31 0,'-12'10'15'0,"47"26"-4"0,-18-36 21 15,1 5-31-15,5-5 0 16,6-5 0-16,5-5 0 16,1 0-3-16,0-1 1 15,-7 1-4-15,-4 5 1 16,-13 0-1-16,-11 5 0 16,-11 0-1-16,-7 10 1 15,1 11 1-15,-6 4 0 16,-6 1 5-16,0 5 1 15,6 0 2-15,6-1 0 0,-1-4 1 16,7 0 0-16,11-1 0 16,11-4 1-16,7-1-3 15,11-15 1-15,5-5-8 16,12-15 0-16,12-11-8 16,0-4 1-16</inkml:trace>
          <inkml:trace contextRef="#ctx0" brushRef="#br0" timeOffset="6513.8776">1582 2817 41 0,'23'-20'20'0,"18"5"-25"15,-24 4 39-15,12 6-34 16,0-5 0-16,-1 5-2 15,7 5 1-15,-6 0-3 16,-6 0 0-16,-6 0-7 16,-11 5 0-16</inkml:trace>
          <inkml:trace contextRef="#ctx0" brushRef="#br0" timeOffset="7010.2875">2194 2915 23 0,'-12'5'11'0,"-22"46"-5"15,16-35 10-15,1 15-13 16,0 4 1-16,-1 12 3 16,1-1 1-16,11 0-10 0,6-5 1 15,12-5 4-15,5-10 1 16,6-1-7-16,18-20 1 15,-1-10-9-15,6-20 1 16</inkml:trace>
          <inkml:trace contextRef="#ctx0" brushRef="#br0" timeOffset="7612.0032">2459 3269 30 0,'-40'36'15'0,"40"20"-6"0,6-45 27 0,5 4-32 16,12-5 1-16,6-5 0 15,12 1 0-15,11-6-10 16,17-11 1-16,6-4-7 15,6-11 0-15</inkml:trace>
          <inkml:trace contextRef="#ctx0" brushRef="#br0" timeOffset="7474.5596">2517 3029 27 0,'-46'41'13'0,"46"-31"-2"0,6-10 16 15,11 5-27-15,0-5 1 16,12-10 0-16,6 0 1 16,11-6-5-16,6 1 0 15,-6 0-4-15,-5 4 0 16,-13 6-3-16,-10 5 0 15</inkml:trace>
          <inkml:trace contextRef="#ctx0" brushRef="#br0" timeOffset="7144.3363">2570 2807 27 0,'-11'31'13'0,"-12"56"-5"0,17-61 16 16,-6 20-21-16,1 10 0 15,-1 6 1-15,6 0 0 0,6-16-8 16,6-5 1-16,6-10-6 16,5-16 0-16</inkml:trace>
          <inkml:trace contextRef="#ctx0" brushRef="#br0" timeOffset="7312.1153">2598 2782 42 0,'23'-26'21'0,"35"10"-26"16,-35 11 33-16,6 5-29 15,5 0 1-15,1 0-8 16,0 0 0-16,-6 0 2 16,-12 0 0-16</inkml:trace>
          <inkml:trace contextRef="#ctx0" brushRef="#br0" timeOffset="7985.9617">3031 2833 49 0,'52'-31'24'0,"58"11"-24"0,-64 14 44 0,11-4-44 16,1 5 0-16,12-5-1 15,-1 5 0-15,0-1-7 16,0 6 0-16,1 0-7 15,-7-5 1-15</inkml:trace>
          <inkml:trace contextRef="#ctx0" brushRef="#br0" timeOffset="7805.4923">3383 2894 41 0,'6'26'20'0,"-12"82"-19"0,12-83 25 16,-6 22-26-16,0 4 0 15,0 0-9-15,0-5 1 16,6-4 1-16,5-22 1 16</inkml:trace>
          <inkml:trace contextRef="#ctx0" brushRef="#br0" timeOffset="8300.463">4024 2894 39 0,'-23'26'19'0,"-12"46"-16"0,24-46 29 16,-1 20-28-16,1 5 1 16,5-5 0-16,6 0 1 15,17-5-8-15,12-15 0 16,17-5 5-16,6-16 1 16,17-21-3-16,-17 6 0 15,12-51 0-15,-7-6 0 16,-16-5 0-16,-18 5 0 15,-11 11-1-15,-18 5 1 16,-23 9-1-16,-17 12 0 16,-12 9-2-16,-5 11 0 15,-1 15-5-15,-5 21 0 0,11-1-8 16,18 1 0-16</inkml:trace>
          <inkml:trace contextRef="#ctx0" brushRef="#br0" timeOffset="9037.1287">4561 2807 42 0,'-18'26'21'0,"-16"56"-13"0,22-51 30 16,-5 25-37-16,0 11 1 16,-12 0-9-16,6-1 1 15,5 6-5-15,1-15 0 16</inkml:trace>
          <inkml:trace contextRef="#ctx0" brushRef="#br0" timeOffset="8780.891">4566 2951 40 0,'18'-51'20'0,"28"-6"-21"0,-34 47 28 15,-1-6-27-15,1 11 0 16,-12 5 1-16,0 16 1 16,-6 4-2-16,0 6 1 15,-5 10 1-15,5 5 1 16,0 10 1-16,6 0 0 15,6-4 0-15,5-6 0 16,1-10 0-16,5-6 1 16,6-9-2-16,6-16 1 15,6-16-1-15,5-15 1 0,1-5-1 16,5 1 0-16,0-7 0 16,0 1 1-16,-5 6-2 15,-1-1 1-15,-11 10-2 16,0 0 0-16,-6 6-1 15,0 4 0-15,-6 1-4 16,-5 5 1-16,-6-1-9 16,-6 11 0-16,0 16-7 15,0-11 0-15</inkml:trace>
        </inkml:traceGroup>
      </inkml:traceGroup>
    </inkml:traceGroup>
    <inkml:traceGroup>
      <inkml:annotationXML>
        <emma:emma xmlns:emma="http://www.w3.org/2003/04/emma" version="1.0">
          <emma:interpretation id="{76BC6CF2-D9D6-41BB-A700-DE6182675012}" emma:medium="tactile" emma:mode="ink">
            <msink:context xmlns:msink="http://schemas.microsoft.com/ink/2010/main" type="paragraph" rotatedBoundingBox="6341,10222 8590,10255 8576,11168 6328,111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3E42B0-A70E-49EA-AA6D-6A0FA922BB89}" emma:medium="tactile" emma:mode="ink">
              <msink:context xmlns:msink="http://schemas.microsoft.com/ink/2010/main" type="line" rotatedBoundingBox="6341,10222 8590,10255 8576,11168 6328,11135"/>
            </emma:interpretation>
          </emma:emma>
        </inkml:annotationXML>
        <inkml:traceGroup>
          <inkml:annotationXML>
            <emma:emma xmlns:emma="http://www.w3.org/2003/04/emma" version="1.0">
              <emma:interpretation id="{6C5A9614-D0AB-450B-A88B-34F580BF47F5}" emma:medium="tactile" emma:mode="ink">
                <msink:context xmlns:msink="http://schemas.microsoft.com/ink/2010/main" type="inkWord" rotatedBoundingBox="6341,10222 8590,10255 8576,11168 6328,11135"/>
              </emma:interpretation>
            </emma:emma>
          </inkml:annotationXML>
          <inkml:trace contextRef="#ctx0" brushRef="#br0" timeOffset="10193.618">3481 4336 42 0,'-52'-5'21'0,"98"15"-22"0,-22-10 35 15,16 6-32-15,23-12 0 16,13 1 1-16,16 5 0 16,18-5-4-16,-12 5 0 15,-6 0 0-15,-11 0 0 16,-12-5-7-16,-17 5 0 16,-6 0-5-16,-17 0 0 0</inkml:trace>
          <inkml:trace contextRef="#ctx0" brushRef="#br0" timeOffset="9980.8905">4058 4275 40 0,'-11'36'20'0,"-12"46"-24"16,17-51 39-16,-11 4-35 16,-1 17 1-16,1 4-3 15,0 1 1-15,0-11-3 16,5-10 0-16,0-16-7 15,7-9 0-15</inkml:trace>
          <inkml:trace contextRef="#ctx0" brushRef="#br0" timeOffset="10373.1925">3366 4572 53 0,'6'5'26'0,"57"1"-27"16,-40-6 51-16,12 0-49 15,17 0 1-15,23 0-1 16,11 0 1-16,7 0-8 15,-1 0 0-15,6 0-10 16,0 0 0-16</inkml:trace>
          <inkml:trace contextRef="#ctx0" brushRef="#br0" timeOffset="9832.9574">3620 4280 28 0,'11'-26'14'0,"12"-5"1"0,-17 21 14 16,0 0-24-16,-6 10 0 15,6 10 2-15,-6 11 1 16,-12 20-10-16,-5 20 0 16,0-4 6-16,-7 9 1 15,7 6-3-15,6-5 0 16,5-5-8-16,6-16 1 16,6-15-8-16,11-11 0 0,12-25-2 15,5-16 1-15</inkml:trace>
          <inkml:trace contextRef="#ctx0" brushRef="#br0" timeOffset="11093.2752">4936 4311 40 0,'-12'10'20'0,"59"-5"-17"16,-30-10 23-16,12 0-25 16,5-16 0-16,13-10 2 15,-7-10 1-15,0-5-4 16,1-5 0-16,-7 5 2 15,-5 5 1-15,-11 5-1 16,-7 5 1-16,-5 16-2 16,-12 9 0-16,0 22-2 15,-5 20 1-15,-6 10-1 16,-7 10 1-16,7 6-1 16,6 10 1-16,5-5 1 15,6-6 0-15,0-4 1 0,0-1 1 16,0-5 0-16,0-5 0 15,-6-4-1-15,-5-1 0 16,-1 0-1-16,0 0 1 16,-5 0-2-16,-6-10 0 15,-6-1-1-15,0-19 0 16,-5-6-1-16,-7-5 1 16,1-11 0-16,-6 1 0 15,-1 0 0-15,7 0 0 0,5-1 1 16,12 6 1-16,6 0 1 15,11 0 0-15,18 0 1 16,11 5 1-16,11 0 1 16,18 0 0-16,18 5 0 15,-18 0 0-15,28 0-1 16,1 0 1-16,6 1-10 16,-6-1 1-16,0 0-14 15,-12 10 0-15,-6-15-2 16,12 21 0-16</inkml:trace>
        </inkml:traceGroup>
      </inkml:traceGroup>
    </inkml:traceGroup>
    <inkml:traceGroup>
      <inkml:annotationXML>
        <emma:emma xmlns:emma="http://www.w3.org/2003/04/emma" version="1.0">
          <emma:interpretation id="{EEDCFE3E-A2F5-450E-B9CE-CBD7A7B6DE73}" emma:medium="tactile" emma:mode="ink">
            <msink:context xmlns:msink="http://schemas.microsoft.com/ink/2010/main" type="paragraph" rotatedBoundingBox="3070,11955 8296,11851 8310,12560 3085,12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83DA07-C082-4965-A09E-7C8C9047FBA0}" emma:medium="tactile" emma:mode="ink">
              <msink:context xmlns:msink="http://schemas.microsoft.com/ink/2010/main" type="line" rotatedBoundingBox="3070,11955 8296,11851 8310,12560 3085,12664"/>
            </emma:interpretation>
          </emma:emma>
        </inkml:annotationXML>
        <inkml:traceGroup>
          <inkml:annotationXML>
            <emma:emma xmlns:emma="http://www.w3.org/2003/04/emma" version="1.0">
              <emma:interpretation id="{08F284A5-A95E-4B49-B60F-75EB190DEC6A}" emma:medium="tactile" emma:mode="ink">
                <msink:context xmlns:msink="http://schemas.microsoft.com/ink/2010/main" type="inkWord" rotatedBoundingBox="3070,11955 8296,11851 8310,12560 3085,12664"/>
              </emma:interpretation>
            </emma:emma>
          </inkml:annotationXML>
          <inkml:trace contextRef="#ctx0" brushRef="#br0" timeOffset="11979.1417">560 5717 23 0,'-46'-26'11'0,"-23"-5"-6"0,57 26 12 0,-11 0-16 15,-11 5 1-15,-7 10 2 16,-5 6 1-16,0 4-5 16,0 11 0-16,5 15 3 15,12 0 0-15,12 0-1 16,17-5 0-16,17-5-2 16,18-5 1-16,17 0-1 15,23 0 1-15,6 0-1 16,-6-1 1-16,-6-4 0 15,-17-5 0-15,-12-1 1 16,-16 1 1-16,-13-1 0 16,-17 1 0-16,-23-1 0 15,-11-4 1-15,-6-1-1 16,-12 0 1-16,6 1-3 16,0-6 1-16,6-5-6 15,6 0 0-15,5-5-9 16,6 0 1-16,18-10-2 0,11 0 0 15</inkml:trace>
          <inkml:trace contextRef="#ctx0" brushRef="#br0" timeOffset="12384.2042">889 5860 35 0,'-23'41'17'0,"-6"67"-23"0,17-87 32 0,-5 20-25 15,-1-5 1-15,7 0 1 16,-1-11 0-16,0-4-4 16,12-16 1-16,6-10 2 15,12-16 0-15,5-4-1 16,6-6 0-16,11-5-1 16,7-5 1-16,5 0-2 15,0 0 0-15,0 0-2 16,-5 5 0-16,-7 5-2 15,-5 0 1-15,-6 5-1 16,-12 6 1-16,-5 10-1 16,-12 10 1-16,-12 0 1 15,-5 15 1-15,-6 0 2 16,-6 11 0-16,6 0 3 16,-1 5 0-16,7-1 2 15,5 1 1-15,7 0 1 16,10 10 0-16,7 0-1 0,5 0 1 15,1 0-7-15,5-5 0 16,-6 0-11-16,7-10 1 16</inkml:trace>
          <inkml:trace contextRef="#ctx0" brushRef="#br0" timeOffset="12625.802">1536 5835 45 0,'6'20'22'0,"-18"73"-26"0,6-68 34 0,0 6-30 15,1 5 0-15,-7 0-1 16,6-5 1-16,6-6-5 15,0-4 0-15,6-16-7 16,6-10 1-16</inkml:trace>
          <inkml:trace contextRef="#ctx0" brushRef="#br0" timeOffset="13119.8184">1617 5896 23 0,'-29'16'11'0,"29"-16"-3"0,11 0 17 0,7 0-21 16,-1 0 0-16,6 0 1 16,6 0 0-16,6 5-7 15,11-10 0-15,0 5 5 16,-6 0 0-16,-5 10-6 16,-12 0 0-16,-17 0-6 15,-12 6 1-15,-17-1-3 16,-6 6 1-16,-6-1-4 31,-17 1 14-31,41-21-1 16,-41 25 0-16,12-4 7 15,11 5 0-15,11-6 5 16,7 6 0-16,11-1-3 16,6 1 1-16,5-5-3 15,7-1 1-15,5-15-7 16,11-5 0-16,12-20-11 15,12-6 0 1</inkml:trace>
          <inkml:trace contextRef="#ctx0" brushRef="#br0" timeOffset="12804.2635">1651 5727 45 0,'35'-10'22'0,"23"-11"-25"0,-30 16 39 15,13 5-36-15,-1 5 1 16,7 0-3-16,-13 0 0 16,-5 6-2-16,-12-6 0 15,-11 5-5-15,-17-5 1 16,-13 0-5-16,-10 11 1 16</inkml:trace>
          <inkml:trace contextRef="#ctx0" brushRef="#br0" timeOffset="13376.0211">2350 5768 29 0,'-35'26'14'0,"-28"71"-13"0,45-66 15 0,-11 10-11 16,-5 5 0-16,-7-5 4 15,7 0 0-15,11-5-10 16,5-10 0-16,13-1 7 16,10-4 1-16,18 0-3 15,12-11 0-15,23-5-5 16,11-5 0-16,6-10-10 15,6-16 0-15,0-10-3 16,-6-5 1-16</inkml:trace>
          <inkml:trace contextRef="#ctx0" brushRef="#br0" timeOffset="13511.1242">2869 5794 26 0,'-40'20'13'0,"-12"72"-5"15,40-66 20-15,-5 15-25 16,-6 5 1-16,0 6 0 0,6-1 0 15,5-10-9-15,6-10 1 16,6-16-5-16,18-15 0 16</inkml:trace>
          <inkml:trace contextRef="#ctx0" brushRef="#br0" timeOffset="13992.1557">2783 5927 35 0,'-23'26'17'0,"28"4"-14"16,1-24 26-16,6-1-29 15,11-5 0-15,6 0 0 16,11-5 1-16,1-6-3 16,-1 6 1-16,0 0-4 15,-11 0 0-15,-12 5-6 16,-11 5 1-16,-12 0 1 31,-34 16 9-31,17-11 0 0,-40 21 0 16,16 0 6-16,7-1 0 15,11 1 8-15,6 0 0 16,17-11-4-16,18 1 0 16,22-11-4-16,13-10 1 15,5-5-3-15,28-10 0 16,-10-1-10-16,5-9 1 15,-6 4-11-15,6-5 1 16</inkml:trace>
          <inkml:trace contextRef="#ctx0" brushRef="#br0" timeOffset="13675.7691">2829 5768 36 0,'6'-21'18'0,"69"-4"-13"0,-52 15 26 16,17-6-31-16,-5 6 1 16,5 0 0-16,1 4 0 0,-1 6-7 15,-11 0 1-15,0 6-6 16,-12-1 1-16</inkml:trace>
          <inkml:trace contextRef="#ctx0" brushRef="#br0" timeOffset="14321.0529">3279 5855 44 0,'29'-15'22'0,"52"-31"-15"0,-58 30 39 16,18 1-43-16,17-11 1 15,11 6-1-15,1-1 1 16,-1 11-16-16,1 0 1 16,-1-1-4-16,7 1 1 15</inkml:trace>
          <inkml:trace contextRef="#ctx0" brushRef="#br0" timeOffset="14156.2225">3608 5845 37 0,'-23'36'18'0,"0"46"-8"0,17-56 22 0,0 4-29 15,1 11 1-15,-7 6-4 16,6-1 0-16,1-10-9 16,-1-16 0-16,12-15-3 15,5-10 0-15</inkml:trace>
          <inkml:trace contextRef="#ctx0" brushRef="#br0" timeOffset="14742.068">4105 5788 36 0,'11'-15'18'0,"-17"25"-15"15,1-5 22-15,-1 16-22 16,-11 5 0-16,-7 4 4 16,1 11 1-16,-5 6-9 15,-1 4 1-15,11 11 5 16,13-6 1-16,10-15-2 15,13-5 1-15,22 0-2 16,12-16 0-16,17-25-1 16,1-20 0-16,5-11-3 15,-12-10 1-15,-5-11-1 0,-18-10 0 16,-17 6-1-16,-23 4 1 16,-11 1-2-16,-12 10 1 15,-12 10-2-15,-11 10 1 16,-12 16-4-16,0 10 1 15,7 5-9-15,4 10 0 16</inkml:trace>
          <inkml:trace contextRef="#ctx0" brushRef="#br0" timeOffset="15734.7993">4694 5850 23 0,'23'-15'11'0,"11"-11"-1"0,-22 26 6 0,-6 10-11 15,-1 6 1-15,-5-1 5 16,-5 16 0-16,-7 5-12 16,-11 5 0-16,-6 15 8 15,-6 1 1-15,1 4-8 16,-7-9 1-16,12-6-14 15,18 0 1-15</inkml:trace>
          <inkml:trace contextRef="#ctx0" brushRef="#br0" timeOffset="15146.3923">4561 6045 40 0,'0'-46'20'0,"57"-67"-16"15,-39 87 30-15,-1-4-31 16,6-1 1-16,-5 5 1 16,5 0 0-16,-6 6-6 15,-6 10 0-15,1 10 5 16,-6 10 0-16,-6 31-2 15,0 10 1-15,-6 16-2 16,0 10 1-16,6 5-2 0,6-15 1 16,6-16-1-1,5-10 1-15,6-10 0 0,12-11 1 16,5-25 0-16,6-25 0 16,6-6 0-16,0-11 1 15,0-9 0-15,-12-11 1 16,1 11-3-16,-6 10 1 15,-7-1-4-15,-5 12 1 16,-5 4-13-16,-1 10 1 16,6-10-7-16,0 11 0 15</inkml:trace>
        </inkml:traceGroup>
      </inkml:traceGroup>
    </inkml:traceGroup>
    <inkml:traceGroup>
      <inkml:annotationXML>
        <emma:emma xmlns:emma="http://www.w3.org/2003/04/emma" version="1.0">
          <emma:interpretation id="{E1CDDA57-B7B0-4DF6-9534-37B2A8509A27}" emma:medium="tactile" emma:mode="ink">
            <msink:context xmlns:msink="http://schemas.microsoft.com/ink/2010/main" type="paragraph" rotatedBoundingBox="5969,13413 8222,13289 8256,13893 6002,140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5C1168-333C-41CE-B1EA-FEC39200149F}" emma:medium="tactile" emma:mode="ink">
              <msink:context xmlns:msink="http://schemas.microsoft.com/ink/2010/main" type="line" rotatedBoundingBox="5969,13413 8222,13289 8256,13893 6002,14018"/>
            </emma:interpretation>
          </emma:emma>
        </inkml:annotationXML>
        <inkml:traceGroup>
          <inkml:annotationXML>
            <emma:emma xmlns:emma="http://www.w3.org/2003/04/emma" version="1.0">
              <emma:interpretation id="{642DD686-A10B-41C5-A22E-2DB3CC8E7E69}" emma:medium="tactile" emma:mode="ink">
                <msink:context xmlns:msink="http://schemas.microsoft.com/ink/2010/main" type="inkWord" rotatedBoundingBox="5969,13413 8222,13289 8256,13893 6002,14018"/>
              </emma:interpretation>
            </emma:emma>
          </inkml:annotationXML>
          <inkml:trace contextRef="#ctx0" brushRef="#br0" timeOffset="16859.2108">3037 7400 40 0,'-18'0'20'0,"53"-11"-14"0,-18 6 27 0,18 5-30 16,23 0 1-16,11-5 0 16,6 0 0-16,12 0-9 15,5 0 0-15,-5 0-3 16,-7-6 1-16,-10 1-7 15,-18 5 1-15</inkml:trace>
          <inkml:trace contextRef="#ctx0" brushRef="#br0" timeOffset="17085.9112">3042 7482 47 0,'-5'5'23'0,"28"5"-19"0,-6-5 43 16,12 0-45-16,17-5 0 15,18 0 1-15,-1 0 0 16,6 0-4-16,12 0 0 16,6 0-4-16,5 0 0 15,-11-5-11-15,6-5 0 16</inkml:trace>
          <inkml:trace contextRef="#ctx0" brushRef="#br0" timeOffset="16481.8378">3377 7133 30 0,'-11'-21'15'0,"11"37"-6"0,0-11 12 0,-6 15-20 16,-11 6 0-16,-6 20 2 15,-1 6 1-15,-4 4-4 16,-1 0 1-16,6 11 1 16,5-10 1-16,7-11-3 15,5-21 0-15,12-4-11 16,5-21 1-16,18-21-2 15,0-9 1-15</inkml:trace>
          <inkml:trace contextRef="#ctx0" brushRef="#br0" timeOffset="16635.8265">3660 7128 38 0,'18'0'19'0,"-18"41"-21"0,-6-21 38 16,-6 11-33-16,-11 10 1 15,0 10 1-15,0 6 1 16,0-1-8-16,5 1 0 15,-5-1 0-15,12-10 1 16,5-10-12-16,6-15 1 16</inkml:trace>
          <inkml:trace contextRef="#ctx0" brushRef="#br0" timeOffset="17835.7098">4376 7184 34 0,'-17'-20'17'0,"40"-37"-7"0,-17 52 17 0,5-5-22 16,1 0 0-16,5-1 3 16,12-4 0-16,11 0-10 15,12 4 1-15,12 6 7 16,-7 5 0-16,7 0-2 16,-1 10 0-16,-11 1-1 15,-5 9 1-15,-13 6-1 16,-16 15 0-16,-13-10-1 15,-10-1 1-15,-13 12-2 16,-11-7 1-16,-11-4-1 16,-12-5 0-16,-6 0-1 15,-5-6 1-15,5 1-2 16,-6-1 1-16,7 6-1 16,-1-1 1-16,0 1-1 15,12-5 0-15,6 4-1 0,11-4 1 16,17-1 1-16,18 1 0 15,17-11 1-15,6 0 0 16,17-5 1-16,24-5 0 16,16 6 0-16,12-17 1 15,6 16-2-15,0-15 1 16,-6 0-8-16,-17 0 0 16,-6-1-13-16,0 1 1 15,-6-15-2-15,-11 30 0 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0.26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756686-98E0-4121-92BA-EF41DB84222F}" emma:medium="tactile" emma:mode="ink">
          <msink:context xmlns:msink="http://schemas.microsoft.com/ink/2010/main" type="inkDrawing" rotatedBoundingBox="14457,7679 15786,6517 16019,6783 14689,7945" semanticType="callout" shapeName="Other">
            <msink:sourceLink direction="with" ref="{6D347374-8103-4054-854A-94526A5CBB89}"/>
          </msink:context>
        </emma:interpretation>
      </emma:emma>
    </inkml:annotationXML>
    <inkml:trace contextRef="#ctx0" brushRef="#br0">6 827 34 0,'-6'30'17'0,"6"47"-9"0,6-36 17 0,-6-5-25 16,0 16 1-16,0-6 2 15,0-5 0-15,6-5-1 16,5-11 0-16,12-14 3 15,6-16 1-15,11-16 0 16,12-20 0-16,18-31-1 16,34-30 0-16,5-37-3 15,30-25 1-15,28-26-10 16,18 0 1-16,5 36-10 16,-11 10 0-16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8.66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8749B38-E8B3-444A-931A-A4E7AA47BBA5}" emma:medium="tactile" emma:mode="ink">
          <msink:context xmlns:msink="http://schemas.microsoft.com/ink/2010/main" type="inkDrawing" rotatedBoundingBox="11078,13487 12464,12030 12692,12247 11306,13704" semanticType="callout" shapeName="Other"/>
        </emma:interpretation>
      </emma:emma>
    </inkml:annotationXML>
    <inkml:trace contextRef="#ctx0" brushRef="#br0">683 8713 28 0,'-6'-16'14'0,"6"16"-5"0,0 0 14 15,0 0-21-15,11 5 1 16,-5 0 1-16,0 21 1 16,0 10-6-16,-6 0 0 15,5 10 4-15,-5 16 0 0,6-6-1 16,0-10 1-16,0-10-1 15,5-20 1-15,12-27 0 16,12-19 1-16,29-37-2 16,16-26 1-16,1-30-1 15,23-31 1-15,23-15-3 16,23-11 1-16,18-15-10 16,-7-5 0-16,1 31-6 15,-18 20 0-15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1.6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EFB62F-9B5A-40E5-A1FD-D5B7C8D0A197}" emma:medium="tactile" emma:mode="ink">
          <msink:context xmlns:msink="http://schemas.microsoft.com/ink/2010/main" type="inkDrawing" rotatedBoundingBox="14742,13406 16240,12305 16445,12583 14947,13685" semanticType="callout" shapeName="Other"/>
        </emma:interpretation>
      </emma:emma>
    </inkml:annotationXML>
    <inkml:trace contextRef="#ctx0" brushRef="#br0">3 847 34 0,'12'5'17'0,"-12"31"-16"0,0-16 17 16,0 11-17-16,0 5 0 15,0 5 1-15,0 10 1 16,5-5-3-16,1-5 1 16,6-10 4-16,11-15 0 15,12-27 1-15,11-9 0 0,29-31 0 16,6-37 1-16,23-30-2 16,34-25 1-16,24-6-7 15,11-5 1-15,-6 15-15 16,-5 21 0-16,-24 5-1 15,-5 16 0-15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6.4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75664B-587D-46A0-9D45-3BE7EBC90D79}" emma:medium="tactile" emma:mode="ink">
          <msink:context xmlns:msink="http://schemas.microsoft.com/ink/2010/main" type="writingRegion" rotatedBoundingBox="24997,15881 28588,15019 28788,15852 25197,16714">
            <msink:destinationLink direction="with" ref="{6ABFB715-2B2B-4975-9080-337667B4CF1D}"/>
          </msink:context>
        </emma:interpretation>
      </emma:emma>
    </inkml:annotationXML>
    <inkml:traceGroup>
      <inkml:annotationXML>
        <emma:emma xmlns:emma="http://www.w3.org/2003/04/emma" version="1.0">
          <emma:interpretation id="{282C346D-A21D-4854-8557-0BAA614BBC36}" emma:medium="tactile" emma:mode="ink">
            <msink:context xmlns:msink="http://schemas.microsoft.com/ink/2010/main" type="paragraph" rotatedBoundingBox="24997,15881 28588,15019 28788,15852 25197,1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145FE7-B2A6-409B-85F1-960A8E505278}" emma:medium="tactile" emma:mode="ink">
              <msink:context xmlns:msink="http://schemas.microsoft.com/ink/2010/main" type="line" rotatedBoundingBox="24997,15881 28588,15019 28788,15852 25197,16714"/>
            </emma:interpretation>
          </emma:emma>
        </inkml:annotationXML>
        <inkml:traceGroup>
          <inkml:annotationXML>
            <emma:emma xmlns:emma="http://www.w3.org/2003/04/emma" version="1.0">
              <emma:interpretation id="{7375E091-327B-4415-A76B-A02E40E6EB58}" emma:medium="tactile" emma:mode="ink">
                <msink:context xmlns:msink="http://schemas.microsoft.com/ink/2010/main" type="inkWord" rotatedBoundingBox="25043,16073 26906,15626 27019,16093 25155,16540">
                  <msink:destinationLink direction="with" ref="{430DC6AB-9EBA-421E-92AC-9BE4106F89E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-3 196 9 0,'0'-4'4'0,"0"-6"16"16,0 10-16-16,6-10-1 16,-1 1 1-16,6-1 5 15,5 5 0-15,6-5-9 16,11 10 0-16,5 5 6 0,0 5 0 15,6 4-2-15,-12-4 1 16,6 0-4-16,-16 9 0 16,-5 0-2-16,-7 11 0 15,-10-6-1-15,-5 0 1 16,-6 0-1-16,-5-5 0 16,-6-9-2-16,-5-10 0 15,-6-14-1-15,0-6 1 16,6 6 0-16,11-6 0 15,0 1 2-15,10 0 1 16,6 4 4-16,11-4 0 16,5-1 1-16,6 1 1 0,11 0-1 15,-1-10 1-15,1-5-2 16,0 5 0-16,-6 0-2 16,-5 5 0-16,-6 14-2 15,-5 5 1-15,-11 10-3 16,-6 5 0-16,-4 9-1 15,-1 0 1-15,-6-4-1 16,-4-6 0-16,-1 1 1 16,0-5 1-16,6 0 3 15,5 0 1-15,5 4 1 16,12 1 1-16,5 5-1 16,5 4 1-16,6-5-2 15,11-4 1-15,10-10-6 16,6-14 0-16,0-1-7 15,0 1 1-15</inkml:trace>
          <inkml:trace contextRef="#ctx0" brushRef="#br0" timeOffset="645.6724">852-142 20 0,'5'9'10'0,"28"1"-6"16,-22 5 10-16,5-1-14 15,11 6 0-15,1 13 0 16,-1-8 1-16,0-1-1 15,-5 0 1-15,0 0 0 16,-11 0 0-16,-11-4-3 16,-11-1 0-16,-11-4-4 15,-11-1 1-15,-5-4-2 16,5-1 1-16,6 1 0 31,147 92 6-31,-251-214 1 16,120 108 1-16,28-11 4 15,5-9 1-15,5-5 0 0,11-10 0 16,0 0-4-16,-5 1 0 16,-6-1-2-16,-5 5 1 15,-12 10-2-15,-10 14 0 16,0 5 0-16,-5 10 0 16,-11 10 0-16,-6 9 0 15,0 5 0-15,-5-5 1 16,11 0-1-16,-12 1 0 15,-4-11-1-15,10 5 0 16,-5-4-1-16,0-10 1 16,5 4-2-16,0-4 1 15,6 0 2-15,5-5 0 0,0 0 1 16,5-5 0-16,6 5 0 16,6-9 1-16,10-1 0 15,6-5 0-15,5 6-2 16,22 4 1-16,-5 5-7 15,10 0 0-15,1 5-1 16,4 4 0-16</inkml:trace>
          <inkml:trace contextRef="#ctx0" brushRef="#br0" timeOffset="1193.5999">1516-224 27 0,'-11'-5'13'0,"27"-5"-6"0,-5 5 25 16,11 5-28-16,11-5 0 15,16 5 0-15,0 0 1 16,-6 5-8-16,12 10 1 15,-17 4 2-15,-6-4 1 16,-15-1-5-16,-6 1 1 16,-17 4-2-16,-10-5 1 15,-6 1 0-15,-5-1 0 0,-6-4 1 16,1-10 1-16,4 0 1 16,7-10 1-16,4 1 0 15,6 4 0-15,6 0 1 16,5-5 0-16,0-4 0 15,11-5 1-15,5-6 0 16,0-8 0-16,1-1-1 16,-1 0 1-16,0 0-1 15,1 10 0-15,-1 4-1 0,-5 1 1 16,-6 9-1 0,-5 10 0-16,-10 10 0 0,-7 9 0 15,-15 6 0 1,10 4 1-16,-5 0-1 0,-1 0 0 15,7-5 0 1,4-5 0-16,1-4-1 0,5-6 1 16,0 11-4-16,6-6 1 0,-1-9-5 15,6 5 1 1,0-10-3-16,11 9 1 0</inkml:trace>
          <inkml:trace contextRef="#ctx0" brushRef="#br0" timeOffset="1243.6036">1810-45 1 0,'54'4'0'0</inkml:trace>
        </inkml:traceGroup>
        <inkml:traceGroup>
          <inkml:annotationXML>
            <emma:emma xmlns:emma="http://www.w3.org/2003/04/emma" version="1.0">
              <emma:interpretation id="{41B6BB6F-63E4-405B-B420-DB804A783B3C}" emma:medium="tactile" emma:mode="ink">
                <msink:context xmlns:msink="http://schemas.microsoft.com/ink/2010/main" type="inkWord" rotatedBoundingBox="27378,15551 28338,15321 28405,15602 27445,15832"/>
              </emma:interpretation>
              <emma:one-of disjunction-type="recognition" id="oneOf1">
                <emma:interpretation id="interp1" emma:lang="" emma:confidence="0">
                  <emma:literal>o a</emma:literal>
                </emma:interpretation>
                <emma:interpretation id="interp2" emma:lang="" emma:confidence="0">
                  <emma:literal>i a</emma:literal>
                </emma:interpretation>
                <emma:interpretation id="interp3" emma:lang="" emma:confidence="0">
                  <emma:literal>si a</emma:literal>
                </emma:interpretation>
                <emma:interpretation id="interp4" emma:lang="" emma:confidence="0">
                  <emma:literal>oi a</emma:literal>
                </emma:interpretation>
                <emma:interpretation id="interp5" emma:lang="" emma:confidence="0">
                  <emma:literal>sa</emma:literal>
                </emma:interpretation>
              </emma:one-of>
            </emma:emma>
          </inkml:annotationXML>
          <inkml:trace contextRef="#ctx0" brushRef="#br0" timeOffset="1680.9507">2321-437 16 0,'-16'0'8'0,"38"-5"0"16,-11 5 8-16,-6 5-14 15,-5 4 1-15,11 6 2 16,-5-1 1-16,4 6-7 16,1-6 0-16,6 1 4 15,-1-6 0-15,0 1-1 16,-10 0 0-16,5-1-2 15,-11 6 0-15,-11-1-1 16,11 1 1-16,-6 0-1 16,-5-6 0-16,1-4-2 15,-1-5 1-15,5-10-2 0,1-4 1 16,-6-10-2-16,0-1 1 16,-11 1 0-16,17 5 1 15,-6 4 1-15,5 1 1 16,6 4 2-16,6 1 0 15,10-6-1 1,11 0 1-16,6-4-5 16,0-5 1-16,16-5-2 15,-6 0 0-15</inkml:trace>
          <inkml:trace contextRef="#ctx0" brushRef="#br0" timeOffset="2125.1025">3018-582 21 0,'16'9'10'0,"1"15"-9"16,-1-19 20-16,-5 5-20 15,0 9 0-15,0-4 0 16,0-1 0-16,-11 6-4 16,0-1 1-16,-17 0-3 0,-4 6 1 15,-7-6-2-15,1 0 1 16,0-4 1-16,-6-6 0 16,12-4 4-16,4 0 0 15,6-10 4-15,6-4 0 16,5-6 1-16,5 1 1 15,12-1-2-15,-1-4 0 16,17-6-2-16,-6 1 0 16,5 0 1-16,-4 0 0 15,-1 0 0-15,-5 9 0 16,10 10 0-16,-10 10 0 16,0 5 0-16,-6 9 0 0,1-9-2 15,-1-5 0-15,-5 0-6 16,0-10 0-16,5-10-5 15,6-9 0-15</inkml:trace>
        </inkml:traceGroup>
        <inkml:traceGroup>
          <inkml:annotationXML>
            <emma:emma xmlns:emma="http://www.w3.org/2003/04/emma" version="1.0">
              <emma:interpretation id="{F3EC4D47-D465-41EC-AB3B-F3F3026320F2}" emma:medium="tactile" emma:mode="ink">
                <msink:context xmlns:msink="http://schemas.microsoft.com/ink/2010/main" type="inkWord" rotatedBoundingBox="28560,15026 28588,15019 28788,15852 28760,1585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005.3359">3503-1003 26 0,'-6'-5'13'0,"12"5"1"15,-6 0 13 1,5 9-24-16,0 20 1 16,1 10 6-16,5 10 0 15,0 13-10-15,5 21 0 16,17 13 8-16,-6 11 1 16,-11-6-3-16,17-9 1 15,-17-14-12-15,-5-25 0 16,-11-24-12-16,-16-19 1 15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53.29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62BDC7B-0172-47C1-AA60-535E9F05F314}" emma:medium="tactile" emma:mode="ink">
          <msink:context xmlns:msink="http://schemas.microsoft.com/ink/2010/main" type="inkDrawing" rotatedBoundingBox="17685,13389 18775,12257 19151,12618 18060,13750" semanticType="callout" shapeName="Other">
            <msink:sourceLink direction="with" ref="{1E62589E-A50B-496F-B5D6-9027BA3CCBA3}"/>
          </msink:context>
        </emma:interpretation>
      </emma:emma>
    </inkml:annotationXML>
    <inkml:trace contextRef="#ctx0" brushRef="#br0">-5 841 36 0,'0'-15'18'0,"23"35"-18"0,-5-15 25 0,-1 16-25 16,0 15 0-16,1 10 1 15,-1 0 0-15,6 11-1 16,-5 4 0-16,5-4 1 15,0-11 1-15,0-10-1 16,0-11 1-16,0-19 0 16,6-27 0-16,5-10-1 15,13-25 1-15,16-31 0 16,12-47 0-16,12-20-1 16,22-10 1-16,13-10-6 15,-13 4 0-15,7 21-8 16,5 1 0-16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20.353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6-04-29T16:31:41.043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368726A-9191-40B9-B84F-F780746BD70F}" emma:medium="tactile" emma:mode="ink">
          <msink:context xmlns:msink="http://schemas.microsoft.com/ink/2010/main" type="writingRegion" rotatedBoundingBox="18218,9410 19546,9410 19546,10575 18218,10575"/>
        </emma:interpretation>
      </emma:emma>
    </inkml:annotationXML>
    <inkml:traceGroup>
      <inkml:annotationXML>
        <emma:emma xmlns:emma="http://www.w3.org/2003/04/emma" version="1.0">
          <emma:interpretation id="{0F420287-3845-4B63-8553-2EEF1C4D6DDE}" emma:medium="tactile" emma:mode="ink">
            <msink:context xmlns:msink="http://schemas.microsoft.com/ink/2010/main" type="paragraph" rotatedBoundingBox="18218,9410 19546,9410 19546,10575 18218,10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DD0473-E42B-4B90-B4E9-B44AA005FA33}" emma:medium="tactile" emma:mode="ink">
              <msink:context xmlns:msink="http://schemas.microsoft.com/ink/2010/main" type="line" rotatedBoundingBox="18218,9410 19546,9410 19546,10575 18218,10575"/>
            </emma:interpretation>
          </emma:emma>
        </inkml:annotationXML>
        <inkml:traceGroup>
          <inkml:annotationXML>
            <emma:emma xmlns:emma="http://www.w3.org/2003/04/emma" version="1.0">
              <emma:interpretation id="{1E62589E-A50B-496F-B5D6-9027BA3CCBA3}" emma:medium="tactile" emma:mode="ink">
                <msink:context xmlns:msink="http://schemas.microsoft.com/ink/2010/main" type="inkWord" rotatedBoundingBox="18218,9410 19546,9410 19546,10575 18218,10575">
                  <msink:destinationLink direction="with" ref="{862BDC7B-0172-47C1-AA60-535E9F05F314}"/>
                </msink:context>
              </emma:interpretation>
            </emma:emma>
          </inkml:annotationXML>
          <inkml:trace contextRef="#ctx0" brushRef="#br0">0 0 0,'0'0'15,"0"0"-15,0 0 16</inkml:trace>
          <inkml:trace contextRef="#ctx1" brushRef="#br1">-1148 703 36 0,'-6'-36'18'0,"6"41"-8"0,0-5 19 0,0 5-26 16,0 16 0-16,0 15 1 15,0 10 0-15,0 5-5 16,0-5 0-16,6 1 3 15,-6-11 1-15,17-11-1 16,-6-4 0-16,13-21-1 16,4-16 1-16,19-25-1 15,22-25 0-15,23-37-1 16,24-20 1-16,16-21-2 16,30-15 0-16,6 10-6 15,-7 11 0-15,-5 9-8 16,-17 32 1-16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18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90C2512-4D39-4DC8-A76E-03FD6DD30F9B}" emma:medium="tactile" emma:mode="ink">
          <msink:context xmlns:msink="http://schemas.microsoft.com/ink/2010/main" type="inkDrawing" rotatedBoundingBox="10953,7687 12197,6583 12495,6919 11251,8023" shapeName="Other">
            <msink:destinationLink direction="with" ref="{B704FC9F-9B5B-4509-A3D0-95CF735EFE65}"/>
          </msink:context>
        </emma:interpretation>
      </emma:emma>
    </inkml:annotationXML>
    <inkml:trace contextRef="#ctx0" brushRef="#br0">642 2894 30 0,'-46'-11'15'0,"40"52"-9"0,6-20 16 0,0 25-21 16,0 11 1-16,6 4 0 15,6 1 0-15,-1 10-2 16,1-26 0-16,5-5 3 16,0-10 0-16,12-11 0 15,6-35 0-15,17-31-1 16,29-37 1-16,11-35-2 16,12-20 1-16,34-21-2 15,1-21 1-15,5 16-10 16,-11 31 0-16,-18 25-4 15,-28 21 0-15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9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04FC9F-9B5B-4509-A3D0-95CF735EFE65}" emma:medium="tactile" emma:mode="ink">
          <msink:context xmlns:msink="http://schemas.microsoft.com/ink/2010/main" type="inkDrawing" rotatedBoundingBox="11149,10407 12395,9508 12715,9952 11469,10851" semanticType="callout" shapeName="Other">
            <msink:sourceLink direction="with" ref="{090C2512-4D39-4DC8-A76E-03FD6DD30F9B}"/>
          </msink:context>
        </emma:interpretation>
      </emma:emma>
    </inkml:annotationXML>
    <inkml:trace contextRef="#ctx0" brushRef="#br0">902 5603 31 0,'0'-26'15'0,"0"6"-10"0,0 20 16 15,0 0-22-15,0 5 1 16,0 5 0-16,0 11 0 16,-6 15 0-16,0 15 0 15,1 16 0-15,-1 15 0 0,-6 0 1 16,7 0 1-16,-1-10 0 15,12-11 1-15,5-20 2 16,12-25 0-16,29-16-1 16,12-31 1-16,11-25-1 15,23-47 0-15,23-25-2 16,23-16 1-16,18-10-10 16,-18 0 1-16,1 21-8 15,-7 10 0-15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31.8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0316E09-D75B-4393-A180-9FEE37DC771A}" emma:medium="tactile" emma:mode="ink">
          <msink:context xmlns:msink="http://schemas.microsoft.com/ink/2010/main" type="inkDrawing" rotatedBoundingBox="25128,18138 25143,18138 25143,18153 25128,18153" shapeName="Other"/>
        </emma:interpretation>
      </emma:emma>
    </inkml:annotationXML>
    <inkml:trace contextRef="#ctx0" brushRef="#br0">0 0 0,'0'0'16,"0"0"0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49.5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A1446F9-7370-4085-B120-26B8FD85EC02}" emma:medium="tactile" emma:mode="ink">
          <msink:context xmlns:msink="http://schemas.microsoft.com/ink/2010/main" type="inkDrawing" rotatedBoundingBox="26848,18313 26863,18313 26863,18328 26848,18328" shapeName="Other"/>
        </emma:interpretation>
      </emma:emma>
    </inkml:annotationXML>
    <inkml:trace contextRef="#ctx0" brushRef="#br0">1720 175 0,'0'0'15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3.1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D96F93-3568-4199-A648-A042A06A1736}" emma:medium="tactile" emma:mode="ink">
          <msink:context xmlns:msink="http://schemas.microsoft.com/ink/2010/main" type="writingRegion" rotatedBoundingBox="10809,4995 19996,4866 20005,5444 10817,5573"/>
        </emma:interpretation>
      </emma:emma>
    </inkml:annotationXML>
    <inkml:traceGroup>
      <inkml:annotationXML>
        <emma:emma xmlns:emma="http://www.w3.org/2003/04/emma" version="1.0">
          <emma:interpretation id="{BC5CCD08-1B56-4758-B0E3-47CD2F099FD2}" emma:medium="tactile" emma:mode="ink">
            <msink:context xmlns:msink="http://schemas.microsoft.com/ink/2010/main" type="paragraph" rotatedBoundingBox="10809,4995 19996,4866 20005,5444 10817,5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4333BC-635A-41A4-8E91-073868C94662}" emma:medium="tactile" emma:mode="ink">
              <msink:context xmlns:msink="http://schemas.microsoft.com/ink/2010/main" type="line" rotatedBoundingBox="10809,4995 19996,4866 20005,5444 10817,5573"/>
            </emma:interpretation>
          </emma:emma>
        </inkml:annotationXML>
        <inkml:traceGroup>
          <inkml:annotationXML>
            <emma:emma xmlns:emma="http://www.w3.org/2003/04/emma" version="1.0">
              <emma:interpretation id="{C8082403-5B80-40B1-A2D4-6D72B3D78059}" emma:medium="tactile" emma:mode="ink">
                <msink:context xmlns:msink="http://schemas.microsoft.com/ink/2010/main" type="inkWord" rotatedBoundingBox="10810,5034 12212,5014 12220,5553 10817,5573"/>
              </emma:interpretation>
            </emma:emma>
          </inkml:annotationXML>
          <inkml:trace contextRef="#ctx0" brushRef="#br0">261 872 28 0,'0'10'14'0,"18"0"1"16,-1-15 14-16,-6-5-26 0,7-11 0 15,-1-4 2-15,0-16 1 16,6-16-7-16,1-4 0 15,-1-6 5-15,0 5 0 16,-6 11-1-16,6 10 0 16,0 15-2-16,6 16 1 15,6 26-1-15,5 9 0 16,1 21-1-16,-1 6 0 16,-5 9-2-16,-1 1 1 15,-11-1-7-15,0-4 0 16,-5-11-7-16,-18-10 0 0</inkml:trace>
          <inkml:trace contextRef="#ctx0" brushRef="#br0" timeOffset="193.9501">394 687 37 0,'12'-5'18'0,"28"10"-10"15,-17-5 26-15,17 5-32 16,12 0 1-16,12-5-6 16,5 0 1-16,0 0-9 15,-5 0 1-15,-6-5-2 16,-12-5 1-16</inkml:trace>
          <inkml:trace contextRef="#ctx0" brushRef="#br0" timeOffset="1787.4857">1139 933 31 0,'5'0'15'0,"42"-15"-1"16,-24 10 17-16,-6 0-26 15,12 5 1-15,11 0 3 16,12 0 0-16,12 0-12 15,-1 0 0-15,1 5-7 0,-12 5 0 16,-12-10-4-16,-11 0 1 16</inkml:trace>
          <inkml:trace contextRef="#ctx0" brushRef="#br0" timeOffset="1245.3608">1202 436 31 0,'-11'15'15'0,"-7"6"-10"0,18-21 26 0,0 0-28 16,0 0 0-16,6 5 3 16,11-5 1-16,6 0-8 15,6-5 0-15,0-1 5 16,6 6 0-16,-1 0-3 16,1 0 1-16,0 0-8 15,-1 0 0-15,1 11-8 16,-6-6 0-16</inkml:trace>
          <inkml:trace contextRef="#ctx0" brushRef="#br0" timeOffset="2150.2059">1341 497 35 0,'-6'-5'17'0,"12"10"-11"16,-1 0 27-16,7 1-30 15,5 4 0-15,12 0 2 16,6-5 0-16,11 5-9 15,6-4 0-15,0 4-7 0,11-5 0 16</inkml:trace>
          <inkml:trace contextRef="#ctx0" brushRef="#br0" timeOffset="1486.2569">1398 405 36 0,'0'-15'18'0,"12"15"-13"0,-6 5 24 16,-6 5-26-16,0 16 0 16,-6 4 3-16,-6 22 0 15,1-1-7-15,-1 11 0 16,1-6 5-16,5 6 0 16,0-6-9-16,6-5 0 15,6-10-9-15,11-10 0 16</inkml:trace>
        </inkml:traceGroup>
        <inkml:traceGroup>
          <inkml:annotationXML>
            <emma:emma xmlns:emma="http://www.w3.org/2003/04/emma" version="1.0">
              <emma:interpretation id="{6D347374-8103-4054-854A-94526A5CBB89}" emma:medium="tactile" emma:mode="ink">
                <msink:context xmlns:msink="http://schemas.microsoft.com/ink/2010/main" type="inkWord" rotatedBoundingBox="14083,4967 16315,4936 16320,5354 14089,5385">
                  <msink:destinationLink direction="with" ref="{70756686-98E0-4121-92BA-EF41DB84222F}"/>
                </msink:context>
              </emma:interpretation>
            </emma:emma>
          </inkml:annotationXML>
          <inkml:trace contextRef="#ctx0" brushRef="#br0" timeOffset="-9428.9597">3604 359 21 0,'5'-5'10'0,"1"5"-3"0,6-6 11 16,-1 6-15-16,-11 0 0 15,0 0 1-15,6-10 0 16,-6 10-5-16,-6 0 0 16,0 5 3-16,-5 0 1 15,-6 1-2-15,-1 4 1 16,-5 5-1-16,6-4 0 15,5 4-1-15,7 0 1 32,28 11 0-32,17 0 0 0,0-1-1 15,12-4 1-15,6-6-1 16,-6 1 1-16,-12 4 0 16,-5 1 0-16,-6-1 0 15,-12 1 1-15,-11-1-1 16,-23 1 1-16,-12-6-1 15,-17 1 1-15,0-1-1 16,-6-10 0-16,0 0-1 16,5 5 0-16,13 1-6 15,5-6 1-15,17-5-7 16,12 0 0-16</inkml:trace>
          <inkml:trace contextRef="#ctx0" brushRef="#br0" timeOffset="-8970.6102">3962 477 34 0,'-6'10'17'0,"12"16"-17"0,-1-6 24 16,1-4-23-16,0 20 0 15,0 5 0-15,-1-11 1 16,1-4-3-16,0-5 1 0,0-6 1 16,5-10 1-16,1 5-2 15,-1-20 1-15,1-16 0 16,-1-4 0-16,7-6-1 16,-7-10 1-16,1 10-1 15,-1 5 0-15,1 5 0 16,-6 6 0-16,-1 14 0 15,1 12 0-15,0 4 0 16,0 16 1-16,0 4 0 16,5 11 0-16,1-5 2 15,-1-10 0-15,12-11 0 16,0-4 0-16,6-11 0 16,0-16 0-16,0-4-3 15,-6-6 0-15,0 0-4 16,0 1 0-16,-5 4-9 15,-1 6 1-15,6-1-2 16,6 11 1-16</inkml:trace>
          <inkml:trace contextRef="#ctx0" brushRef="#br0" timeOffset="-8692.698">4579 543 31 0,'-11'26'15'0,"-7"36"-14"0,18-57 28 16,12 5-27-16,5 0 1 16,6 1 0-16,12-1 0 0,0-10-4 15,-1-5 0-15,7-11 2 16,-7-4 1-16,-5-6-1 16,-6-5 0-16,-6 1-1 15,-5 9 0-15,-12-5 0 16,-12 11 0-16,-11 5 0 15,-5-1 0-15,-13 6-1 16,-11 5 0-16,6 5-5 16,11 1 1-16,6-6-6 15,12 10 1-15</inkml:trace>
          <inkml:trace contextRef="#ctx0" brushRef="#br0" timeOffset="-8458.008">4978 492 25 0,'-18'36'12'0,"7"51"-7"0,5-66 14 15,6 4-21-15,0 1 0 16,0-5-7-16,0-6 0 15,6-5 7-15,-1-5 0 16</inkml:trace>
          <inkml:trace contextRef="#ctx0" brushRef="#br0" timeOffset="-8227.7132">4966 564 20 0,'0'-46'10'0,"17"0"-5"0,-5 35 15 0,5-4-16 16,0-6 0-16,7 1 2 15,4 5 0-15,1 4-8 16,0 1 0-16,-6 0 5 15,0 5 1-15,-11 10-3 16,-12-5 0-16,-6 5-2 16,-5 0 1-16,-13 5-1 15,7 6 0-15,0 4 0 16,5-10 0-16,1 11 0 16,5 5 0-16,6-1 0 15,11 11 1-15,7 0-2 16,5-5 1-16,0-5-7 15,6-1 1-15,6-20-2 16,-12 0 1-16</inkml:trace>
          <inkml:trace contextRef="#ctx0" brushRef="#br0" timeOffset="-8076.7556">5410 513 30 0,'-17'51'15'0,"11"-25"-22"0,12-16 29 15,0 0-25-15,0 6 0 16,-1-6-9-16,1-10 1 16,12-5 11-16,-1-11 0 15</inkml:trace>
          <inkml:trace contextRef="#ctx0" brushRef="#br0" timeOffset="-7852.2361">5445 374 24 0,'-17'-41'12'0,"17"41"-11"0,6 0 23 0,5 0-20 15,6 0 0-15,-5 5 3 16,11 5 0-16,0 11-7 16,12 0 0-16,5-6 6 15,1 11 1-15,-1 4-3 16,-11 1 1-16,0 0-1 16,-12 0 0-16,-5 0-1 15,-18-1 0-15,-11 1-1 16,-24-5 1-16,-11-6-7 15,0-4 1-15,0-6-12 16,0-5 0-16</inkml:trace>
        </inkml:traceGroup>
        <inkml:traceGroup>
          <inkml:annotationXML>
            <emma:emma xmlns:emma="http://www.w3.org/2003/04/emma" version="1.0">
              <emma:interpretation id="{E9C4AAFB-DCCA-451C-8BB7-C22FC579C134}" emma:medium="tactile" emma:mode="ink">
                <msink:context xmlns:msink="http://schemas.microsoft.com/ink/2010/main" type="inkWord" rotatedBoundingBox="17767,4897 19996,4866 20004,5373 17774,5404"/>
              </emma:interpretation>
            </emma:emma>
          </inkml:annotationXML>
          <inkml:trace contextRef="#ctx0" brushRef="#br0" timeOffset="-6785.8086">7500 307 25 0,'6'-15'12'0,"-18"-11"-6"0,7 26 13 15,-7 6-16-15,-5-1 0 16,-6 10 2-16,-6 0 0 15,0 1-6-15,0 4 0 16,0 1 5-16,6-1 0 16,6-4-2-16,11 4 1 15,12 1-1-15,11-1 1 16,12 1-2-16,6-6 0 16,11 6-1-16,-6 4 1 0,-5 1-1 15,-6 10 1-15,-6-10 0 16,-12-1 1-16,-5 1 0 15,-12-5 0-15,-17-6 0 16,-11-10 1-16,-13-5-2 16,1 0 0-16,0-5-5 15,0 5 1-15,11-10-5 16,6 5 0-16,12-6-7 16,11 1 1-16</inkml:trace>
          <inkml:trace contextRef="#ctx0" brushRef="#br0" timeOffset="-6481.5574">7748 369 9 0,'6'-10'4'0,"6"-1"12"0,-12 11-5 16,6-10-7-16,-1 0 1 16,-5 0 4-16,0 10 1 15,0 0-11-15,0 10 0 32,-5 52 8-32,-1 4 0 15,6 1-4-15,0-21 0 0,6-5-7 16,-1-15 0-16,1-21-7 15,6-15 0-15</inkml:trace>
          <inkml:trace contextRef="#ctx0" brushRef="#br0" timeOffset="-6200.7513">7777 436 27 0,'23'25'13'0,"18"16"-7"15,-24-35 17-15,6-1-23 16,6-5 0-16,0 0-3 15,-6 0 0-15,0-11 2 16,0 1 1-16,-5-10-2 16,-7-1 0-16,1-5 1 15,-1 6 1-15,-5-1 2 16,0 6 1-16,-1 5 1 16,-5 15 0-16,0 0 1 0,0 10 0 15,-5 11-1-15,-1 0 1 16,0 4-3-16,0 6 1 15,1 5-4-15,5-5 0 16,5 0-11-16,1-10 1 16,6-21-1-16,11 0 0 15</inkml:trace>
          <inkml:trace contextRef="#ctx0" brushRef="#br0" timeOffset="-6051.7036">8326 359 40 0,'-12'0'20'0,"18"82"-25"0,-6-72 40 0,-6 11-35 16,0 4 1-16,-5 6-2 16,5 10 1-16,6-5-6 15,0-10 1-15,6 4-6 16,0-24 1-16</inkml:trace>
          <inkml:trace contextRef="#ctx0" brushRef="#br0" timeOffset="-5719.3537">8482 420 29 0,'0'-5'14'0,"34"-20"-10"0,-22 14 26 16,5 1-27-16,6 0 0 16,0 5 0-16,6-1 1 15,0 6-6-15,0-5 1 16,0 5 0-16,-6 5 0 0,-6-5-8 15,-5 0 1-15,-12 0-3 16,-6 6 0-16</inkml:trace>
          <inkml:trace contextRef="#ctx0" brushRef="#br0" timeOffset="-5900.491">8528 508 25 0,'-12'20'12'0,"1"26"-9"15,11-35 14-15,0 9-17 16,-12-5 0-16,12 1-10 16,0-6 0-16,0-5 8 15,17-5 0-15</inkml:trace>
          <inkml:trace contextRef="#ctx0" brushRef="#br0" timeOffset="-5389.2227">8557 482 26 0,'-12'20'13'0,"12"-25"-8"15,0 10 22-15,0-5-24 16,6 0 1-16,0 0 3 15,5 6 0-15,1-6-8 16,5 5 1-16,6-5 4 16,0 0 1-16,0 0-6 15,-5-5 1-15,-1 5-5 16,-11 0 0-16,-6 0-2 16,-12 5 1-16,-5 5-1 15,-1-5 0-15,-5 10 4 0,0 1 0 16,0-6 4-16,6 6 0 15,0 4 2-15,5-5 0 16,1 1 2-16,5-1 0 16,6 1 2-16,11 4 0 15,7-4-1-15,5-1 0 16,6-10-4-16,5-5 0 16,1-5-11-16,5-5 1 15,1-6-6-15,-12 1 0 16</inkml:trace>
          <inkml:trace contextRef="#ctx0" brushRef="#br0" timeOffset="-5148.799">8926 405 29 0,'-17'36'14'0,"-24"25"-12"15,30-45 22-15,-1 4-21 16,1-4 1-16,-1 9 2 15,1 11 1-15,5-15-7 16,6-1 0-16,6-4 5 16,5-1 1-16,6-5-2 15,7-4 0-15,4-6-5 16,7 0 1-16,0-16-8 16,-1 6 1-16,1-6-7 15,0-9 0-15</inkml:trace>
          <inkml:trace contextRef="#ctx0" brushRef="#br0" timeOffset="-5000.9628">9180 523 36 0,'-6'0'18'0,"-17"56"-17"0,23-45 28 16,-6 14-30-16,1-9 1 15,5 4-11-15,-6 1 0 16,17-6 6-16,1-10 1 0</inkml:trace>
          <inkml:trace contextRef="#ctx0" brushRef="#br0" timeOffset="-4758.7621">9145 369 30 0,'0'-10'15'0,"18"5"-9"15,-1 15 23-15,6-5-28 16,0 5 1-16,6 1 2 15,0 9 1-15,0 1-4 16,5 4 1-16,-5 1 3 16,-6 0 1-16,0 9-1 15,-5-9 1-15,-12 5-1 16,-12-5 0-16,-6 4-4 16,-11-4 1-16,-23-5-6 15,-17-1 0-15,5-10-12 0,-6 6 0 16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16.8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2C4612-57FE-4D4B-8BE9-F65B06946E9F}" emma:medium="tactile" emma:mode="ink">
          <msink:context xmlns:msink="http://schemas.microsoft.com/ink/2010/main" type="writingRegion" rotatedBoundingBox="24136,4564 30639,4479 30667,6612 24165,6698"/>
        </emma:interpretation>
      </emma:emma>
    </inkml:annotationXML>
    <inkml:traceGroup>
      <inkml:annotationXML>
        <emma:emma xmlns:emma="http://www.w3.org/2003/04/emma" version="1.0">
          <emma:interpretation id="{3903A952-D114-4C8C-A0C6-89650E268DD6}" emma:medium="tactile" emma:mode="ink">
            <msink:context xmlns:msink="http://schemas.microsoft.com/ink/2010/main" type="paragraph" rotatedBoundingBox="24136,4564 30639,4479 30648,5168 24146,5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8F2821-C512-4887-9FF9-7F2590EEE34D}" emma:medium="tactile" emma:mode="ink">
              <msink:context xmlns:msink="http://schemas.microsoft.com/ink/2010/main" type="line" rotatedBoundingBox="24136,4564 30639,4479 30648,5168 24146,5254"/>
            </emma:interpretation>
          </emma:emma>
        </inkml:annotationXML>
        <inkml:traceGroup>
          <inkml:annotationXML>
            <emma:emma xmlns:emma="http://www.w3.org/2003/04/emma" version="1.0">
              <emma:interpretation id="{BB3462EF-E0FD-4C8A-9606-1E0A7C03BC90}" emma:medium="tactile" emma:mode="ink">
                <msink:context xmlns:msink="http://schemas.microsoft.com/ink/2010/main" type="inkWord" rotatedBoundingBox="24136,4564 25448,4547 25457,5236 24146,5254"/>
              </emma:interpretation>
            </emma:emma>
          </inkml:annotationXML>
          <inkml:trace contextRef="#ctx0" brushRef="#br0">288-8143 23 0,'0'-11'11'0,"0"1"0"0,0 10 12 15,6-15-20-15,6 4 0 16,5 1 3-16,0-10 0 16,6-11-6-16,1-10 0 15,-1-21 5-15,6-5 0 16,-1-9-1-16,-5-7 0 16,-5 6-1-16,-1 21 0 15,-5 5-3-15,-1 20 1 16,1 5-1-16,-1 11 0 0,1 25-1 15,-1 21 1-15,1 15-1 16,5 16 0-16,6 9 0 16,6-4 1-16,6 0-2 15,-6-6 0-15,0-4-6 16,-6-6 1-16,0-20-6 16,-12 0 0-16</inkml:trace>
          <inkml:trace contextRef="#ctx0" brushRef="#br0" timeOffset="197.5744">456-8390 34 0,'-6'-25'17'0,"64"35"-13"15,-41-15 26-15,6 0-29 0,12-1 0 16,11 6 0-16,6 0 1 15,6-5-8-15,-1 5 0 16,-5 5-5-16,-11 1 1 16</inkml:trace>
          <inkml:trace contextRef="#ctx0" brushRef="#br0" timeOffset="692.2588">970-8651 27 0,'-6'-21'13'0,"29"1"-5"0,-12 14 15 15,7-4-21-15,5 5 0 16,0 0 1-16,6-5 1 16,5 4-5-16,18 1 0 15,6 0 3-15,-6-5 0 16,0 0-2-16,0-1 0 0,0 1-5 15,6 5 1-15,-12 5-7 16,-11 10 1-16</inkml:trace>
          <inkml:trace contextRef="#ctx0" brushRef="#br0" timeOffset="422.016">1304-8749 36 0,'-28'-41'18'0,"33"46"-20"15,1 0 29-15,0 16-26 16,-6 10 1-16,-6 20 0 16,0 16 1-16,-5-1-4 15,-1 6 1-15,6 0-3 16,1-5 1-16,-1-11-9 15,12-10 1-15</inkml:trace>
          <inkml:trace contextRef="#ctx0" brushRef="#br0" timeOffset="932.786">1045-8292 27 0,'-6'15'13'0,"17"-20"-4"15,-5 5 18-15,6 0-24 16,11 5 0-16,11 5 3 16,13 1 0-16,-1-6-7 15,6-5 1-15,0 5 3 0,0-5 1 16,5 0-5-16,1 5 0 15,0 0-11-15,-6 5 0 16</inkml:trace>
        </inkml:traceGroup>
        <inkml:traceGroup>
          <inkml:annotationXML>
            <emma:emma xmlns:emma="http://www.w3.org/2003/04/emma" version="1.0">
              <emma:interpretation id="{5EAAFF9C-4E60-468F-8312-7FD955CC5874}" emma:medium="tactile" emma:mode="ink">
                <msink:context xmlns:msink="http://schemas.microsoft.com/ink/2010/main" type="inkWord" rotatedBoundingBox="26375,4576 30640,4520 30648,5122 26383,5178"/>
              </emma:interpretation>
            </emma:emma>
          </inkml:annotationXML>
          <inkml:trace contextRef="#ctx0" brushRef="#br0" timeOffset="1623.1188">2522-8477 29 0,'0'-26'14'0,"47"-10"-4"16,-18 21 21-16,5 0-26 16,12 4 0-16,6 6 1 15,0 0 1-15,12 5-12 16,5-5 0-16,0 0-6 16,1 5 1-16</inkml:trace>
          <inkml:trace contextRef="#ctx0" brushRef="#br0" timeOffset="1428.1287">2903-8723 31 0,'0'10'15'0,"0"46"-8"0,0-40 15 16,0 15-22-16,0 10 0 15,0 10 0-15,0-5 1 16,6-5-5-16,0-5 1 15,-6-10-6-15,0 5 0 0</inkml:trace>
          <inkml:trace contextRef="#ctx0" brushRef="#br0" timeOffset="2402.5532">4029-8718 27 0,'-34'-21'13'0,"-24"6"0"0,46 10 9 16,-5 0-19-16,-6 5 1 15,-6 0 1-15,0 5 0 16,0 5-7-16,0 0 1 15,6 6 4-15,6-1 0 16,11 1-2-16,12-6 0 16,11 5-1-16,6 6 1 0,12 4-2 15,5 6 1-15,12 5 0 16,0 0 0-16,-5-5 0 16,-1 5 0-16,-6-6-1 15,-5-4 1-15,-6-5 1 16,-6-1 0-16,-12-4 0 15,-11-6 1-15,-11 0-1 16,-18-5 1-16,-12 0-1 16,-11-5 1-16,1 0-1 15,-7-5 0-15,0 5-1 16,-5-5 1-16,-1 5-4 16,6-10 1-16,1 5-6 15,10 0 0-15,7 5-6 16,17 5 1-16</inkml:trace>
          <inkml:trace contextRef="#ctx0" brushRef="#br0" timeOffset="2897.2001">4254-8723 26 0,'-6'-11'13'0,"6"32"-7"0,0-11 16 0,6 11-21 15,-6 10 0-15,6 15 2 16,6 5 1-16,-1 0-4 16,1 6 0-16,5-16 3 15,0-5 1-15,1-5 0 16,-1-11 0-16,6-10 0 15,6-10 0-15,0-15 0 16,0-21 0-16,-1-5-2 16,1-5 1-16,0-11-2 15,-6 6 0-15,0 5-1 16,-5 10 0-16,-7 5-2 16,1 26 1-16,-6 10-1 15,-6 21 1-15,0 15 0 16,-6 10 0-16,12-5 0 15,-1-5 0-15,7-5 3 16,5-10 0-16,6-11 1 16,0-15 1-16,6-20-1 0,0-11 1 15,6-20 0-15,-1-11 0 16,1-5-7-16,0 1 0 16,-6 9-8-16,-1 11 0 15,1 15-6-15,12 16 0 16</inkml:trace>
          <inkml:trace contextRef="#ctx0" brushRef="#br0" timeOffset="3272.8723">5276-8610 30 0,'-6'-67'15'0,"12"41"-12"0,-6 26 21 0,0 0-25 15,-12 11 0-15,1 4 1 16,-6 16 0-16,-6 10 1 16,5 0 0-16,1 5 1 15,5 0 1-15,12-10 0 16,12-5 1-16,11 0 0 16,12-11 0-16,17-10-1 15,11-4 1-15,1-12-2 16,-7-14 1-16,7-11-2 15,-18-15 1-15,-11-5-1 16,-18-6 0-16,-11-4 0 16,-18-6 0-16,-17 16-1 0,-11 10 0 15,-12-1-2-15,-6 22 1 16,1 15-3-16,-1 15 1 16,12 11-5-16,5 15 1 15,12 10-6-15,18 0 0 16</inkml:trace>
          <inkml:trace contextRef="#ctx0" brushRef="#br0" timeOffset="4865.1187">2869-8764 13 0,'11'-5'6'0,"12"-11"7"0,-17 6-3 16,0 0-8-16,0-1 1 16,0 1 1-16,-6 10 1 15,0 0-5-15,0 0 0 16,0 10 4-16,0 11 1 15,-6 5-1-15,0 15 0 16,6 15-1-16,-6 16 1 16,6 0-2-16,0 0 1 15,0 5-7-15,6-16 0 16,0-10-6-16,11-20 0 16</inkml:trace>
          <inkml:trace contextRef="#ctx0" brushRef="#br0" timeOffset="3753.951">5749-8713 30 0,'0'26'15'0,"-23"45"-13"16,23-40 21-16,0 0-23 15,0 10 1-15,0 0-1 16,0 0 0-16,0-5 0 16,0-10 0-16,0-11 1 15,0-5 0-15,0-10 0 16,0-10 0-16,0-21 0 16,0-15 0-16,0-5-2 15,23-6 1-15,-5 1-2 16,11 0 0-16,-1-1 0 15,1 16 0-15,12 10 1 16,-7 6 0-16,7 4 1 16,5 6 0-16,0 4 1 15,0 6 0-15,-11 5 1 16,-6 0 0-16,-18 5-2 16,-16 6 0-16,-18 4 0 0,-6 0 0 15,-6 6 0-15,6 0 0 16,-6 4-1-16,1 11 1 15,5 5 1-15,12 10 0 16,5 1 1-16,6 4 1 16,12-10 0-16,6 1 0 15,5-6-1-15,0-11 0 0,6 6-7 16,6-20 1 0,0-1-7-16,6-15 0 0</inkml:trace>
          <inkml:trace contextRef="#ctx0" brushRef="#br0" timeOffset="4174.3958">6361-8687 33 0,'0'36'16'0,"0"20"-13"16,0-35 24-16,0 9-29 15,0 6 0-15,0 5-7 16,0-5 0-16,0-15 9 15,12-6 0-15,-6-5-9 16,-6-10 1-16,5-20 0 16,1-11 1-16,-6-5 3 15,-6 0 0-15,1-10 0 0,-1-5 0 16,-6-1 14 0,145-9-10-1,-266 76 7-15,145-40 1 16,5 14 0-16,6 11 1 15,6 11 1-15,0 4 1 16,6 6-6-16,11 14 0 16,12 12-2-16,-6-17 1 15,-1 6-1-15,-16 0 0 16,-6 0 0-16,-18-5 1 0,-28 0-1 16,-17-6 0-16,-18-4-2 15,-23-1 0-15,-12-4-8 16,-11-1 1-16,5 6-8 15,1 4 0-15</inkml:trace>
        </inkml:traceGroup>
      </inkml:traceGroup>
    </inkml:traceGroup>
    <inkml:traceGroup>
      <inkml:annotationXML>
        <emma:emma xmlns:emma="http://www.w3.org/2003/04/emma" version="1.0">
          <emma:interpretation id="{D524677A-B6DD-4A96-9E1C-E04187FA2E36}" emma:medium="tactile" emma:mode="ink">
            <msink:context xmlns:msink="http://schemas.microsoft.com/ink/2010/main" type="paragraph" rotatedBoundingBox="24582,5868 28892,5895 28887,6640 24577,6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7B590-7C35-4B69-BE99-F40E2D4E74E1}" emma:medium="tactile" emma:mode="ink">
              <msink:context xmlns:msink="http://schemas.microsoft.com/ink/2010/main" type="line" rotatedBoundingBox="24582,5868 28892,5895 28887,6640 24577,6613"/>
            </emma:interpretation>
          </emma:emma>
        </inkml:annotationXML>
        <inkml:traceGroup>
          <inkml:annotationXML>
            <emma:emma xmlns:emma="http://www.w3.org/2003/04/emma" version="1.0">
              <emma:interpretation id="{4951504F-D534-4611-BFF9-E8747055EC25}" emma:medium="tactile" emma:mode="ink">
                <msink:context xmlns:msink="http://schemas.microsoft.com/ink/2010/main" type="inkWord" rotatedBoundingBox="24582,5868 28892,5895 28887,6640 24577,6613"/>
              </emma:interpretation>
            </emma:emma>
          </inkml:annotationXML>
          <inkml:trace contextRef="#ctx0" brushRef="#br0" timeOffset="6141.715">981-7451 16 0,'-11'-30'8'0,"16"24"1"16,-5 6 4-16,0-5-12 15,-11 5 1-15,-6 5 1 0,-18 11 0 16,0-1-3-16,1 6 1 15,5-6 2-15,0 11 1 16,6-11-1-16,5 6 0 16,13 4-1-16,10-4 1 15,19-1-2-15,10-4 1 16,12-1-1-16,12 1 1 16,17 14-1-16,-6-9 1 15,-5-1-1-15,-6 1 0 16,-18-1 1-16,-11-4 0 15,-18-1 1-15,-16 1 0 16,-18-6-1-16,-12-5 1 0,-11 0-1 16,-12 0 0-16,-5 0-1 15,-1 1 1-15,-5 4-4 16,17-5 0-16,6 5-4 16,11-5 0-16,12 0-7 15,11 1 0-15</inkml:trace>
          <inkml:trace contextRef="#ctx0" brushRef="#br0" timeOffset="6547.204">1455-7389 18 0,'-18'31'9'0,"24"15"-3"0,0-31 5 16,0 1-9-16,-1-1 1 15,7 6 1-15,5-11 0 16,6 0-5-16,12-10 1 16,11-5 3-16,0-5 0 15,6-11-3-15,-6 1 1 16,12-21-4-1,-17 5 1-15,-13 10 0 16,-10 5 0-16,-18 21 0 16,-6 6 0-16,-11 14 2 15,-12 11 0-15,-12 15 4 16,-11-5 0-16,6 10 1 16,6 11 1-16,5-6-2 15,6-4 1-15,-5-1-2 16,5 0 0-16,11 1-12 15,1-11 0-15</inkml:trace>
          <inkml:trace contextRef="#ctx0" brushRef="#br0" timeOffset="6967.2486">2413-7410 22 0,'-23'0'11'0,"-6"16"-5"0,23-11 6 16,-17 0-10-16,0 5 1 15,-6 6 2-15,0 9 0 16,0 1-6-16,6 5 0 0,12-6 4 15,16 1 0-15,13 5-1 16,11-11 1-16,-1 1-2 16,7-1 1-16,11 6 0 15,0 0 0-15,-5-1 0 16,-6 1 0-16,-12-5 0 16,-12-1 0-16,-22-4 0 15,-12-6 1-15,-1 0-1 16,-28-5 0-16,-11 0-1 15,-1 0 0-15,1 1-4 16,5 4 1-16,12-5-10 16,6 0 0-16,17 0-1 15,5-5 1-15</inkml:trace>
          <inkml:trace contextRef="#ctx0" brushRef="#br0" timeOffset="7328.3632">2678-7369 46 0,'0'-36'23'0,"47"11"-21"15,-24 25 42-15,5-5-44 16,13 5 1-16,22 5 0 15,7 0 1-15,5 0-8 16,0 0 1-16,6-5-9 16,-1 0 0-16</inkml:trace>
          <inkml:trace contextRef="#ctx0" brushRef="#br0" timeOffset="7147.156">3002-7322 41 0,'5'0'20'0,"7"66"-27"0,-18-30 40 15,0-5-33-15,-5 10 0 16,-1 10-2-16,1 11 1 16,5-6-4-16,-6 1 1 15,1-21-7-15,-6-11 1 16</inkml:trace>
          <inkml:trace contextRef="#ctx0" brushRef="#br0" timeOffset="8063.1214">3417-6958 44 0,'-11'-10'22'0,"63"10"-16"0,-23 0 40 0,17 0-43 16,17 5 0-16,1-5 1 16,22 0 0-16,7 0-6 15,-18 0 1-15,-6 5 0 16,-6 0 1-16,1 0-12 15,-6 0 1-15,5 0-6 16,-17-5 1-16</inkml:trace>
          <inkml:trace contextRef="#ctx0" brushRef="#br0" timeOffset="7868.8645">3527-7184 45 0,'-6'21'22'0,"47"4"-16"15,-18-20 36-15,11 6-40 0,12-6 0 16,18-10-1-16,11 5 1 16,-6-5-6-16,-5 5 0 15,-12 0-7-15,-18 5 0 16,-5 5-4-16,-23 5 0 16</inkml:trace>
          <inkml:trace contextRef="#ctx0" brushRef="#br0" timeOffset="7491.7336">3683-7215 39 0,'-18'62'19'0,"-10"-1"-19"0,22-35 23 15,-6 10-31-15,1 5 1 16,5-5-13-16,0-5 1 16</inkml:trace>
          <inkml:trace contextRef="#ctx0" brushRef="#br0" timeOffset="7671.9481">3700-7420 46 0,'29'-15'23'0,"75"-11"-30"0,-64 16 42 0,18 0-36 15,-6-6 1-15,0 11-9 16,-6 0 1-16,0 5 0 15,-17 10 1-15</inkml:trace>
          <inkml:trace contextRef="#ctx0" brushRef="#br0" timeOffset="8558.3282">4502-7317 31 0,'12'-5'15'0,"40"56"-6"0,-35-36 23 0,6-4-28 15,12 4 1-15,11-5 0 16,6-5 0-16,6-10-7 15,0-10 0-15,-6-6 5 16,-12-4 0-16,-11-1-2 16,-6 0 1-16,-6-10-1 15,-5 11 0-15,-6 4 0 16,-6 11 1-16,-6 20 0 16,-6 6 0-16,-5 14 1 15,-6 27 1-15,-6-1 0 16,-6 26 1-16,7 16-6 15,4 5 0-15,7 9-15 16,-12-9 0-16</inkml:trace>
          <inkml:trace contextRef="#ctx0" brushRef="#br0" timeOffset="8305.7186">4514-7343 27 0,'17'-41'13'0,"-5"31"-1"0,-12 10 15 16,6 10-25-16,-6 11 1 15,-6 14 2-15,0 12 0 16,0-6-5-16,-5 10 0 16,5 5 4-16,0-4 0 15,0-11-5-15,6-5 0 16,0-16-6-16,6-15 0 15,6-15-7-15,-6-10 1 16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10.6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157034-2EE3-43BC-8C24-D5547535270A}" emma:medium="tactile" emma:mode="ink">
          <msink:context xmlns:msink="http://schemas.microsoft.com/ink/2010/main" type="writingRegion" rotatedBoundingBox="31573,9336 29614,13185 28533,12635 30493,8786"/>
        </emma:interpretation>
      </emma:emma>
    </inkml:annotationXML>
    <inkml:traceGroup>
      <inkml:annotationXML>
        <emma:emma xmlns:emma="http://www.w3.org/2003/04/emma" version="1.0">
          <emma:interpretation id="{60E82800-F2F2-43CF-B6C9-B09772D15967}" emma:medium="tactile" emma:mode="ink">
            <msink:context xmlns:msink="http://schemas.microsoft.com/ink/2010/main" type="paragraph" rotatedBoundingBox="31573,9336 29614,13185 28533,12635 30493,8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BECCD0-D3CE-45D2-B5C6-4EDD001AE933}" emma:medium="tactile" emma:mode="ink">
              <msink:context xmlns:msink="http://schemas.microsoft.com/ink/2010/main" type="line" rotatedBoundingBox="31573,9336 29614,13185 28533,12635 30493,8786"/>
            </emma:interpretation>
          </emma:emma>
        </inkml:annotationXML>
        <inkml:traceGroup>
          <inkml:annotationXML>
            <emma:emma xmlns:emma="http://www.w3.org/2003/04/emma" version="1.0">
              <emma:interpretation id="{9FB267DA-360A-4A23-910D-058772051A42}" emma:medium="tactile" emma:mode="ink">
                <msink:context xmlns:msink="http://schemas.microsoft.com/ink/2010/main" type="inkWord" rotatedBoundingBox="31573,9336 29614,13185 28533,12635 30493,8786"/>
              </emma:interpretation>
            </emma:emma>
          </inkml:annotationXML>
          <inkml:trace contextRef="#ctx0" brushRef="#br0">6713-3151 19 0,'-5'-5'9'0,"10"15"-3"16,-5-10 10-16,0 0-14 16,6 0 0-16,6 6 3 15,-6-1 0-15,5 5-6 16,-5 0 1-16,5 1 4 16,-5-1 0-16,6 10-1 15,-1 1 1-15,-5 4-2 16,6 1 1-16,-7 5-1 15,13 5 1-15,-7 0-2 16,1 10 0-16,-6-5 0 0,-6 15 1 16,0-9-1-16,0-1 0 15,0 5 1-15,0 6 0 16,-6-1 0-16,-6 6 0 16,-5 9 0-16,-6 1 0 15,-6 0-1-15,0-10 1 16,-6-1-1-16,-11 1 0 15,0-6 0-15,11-10 1 0,-40 16-1 16,-11 10 1 0,-1 0-1-16,6 0 1 0,6-1-1 15,-5-4 0-15,4 0-1 16,1-6 1-16,0 6-1 16,-5-5 1-16,10-6-2 15,1 6 1-15,0-11 0 16,11-5 0-16,6-10-1 15,12-5 1-15,11-5-1 16,6-6 1-16,5-5-1 16,7 1 0-16,-1-11 0 15,1 0 0-15,5 0 0 16,0 0 1-16,0-5 0 16,6 6 0-16,-5-6 0 15,5-6 1-15,-6 1-1 16,6 5 1-16,-6-5-1 15,6 5 0-15,0-5-1 16,0 5 1-16,-6 0-1 0,1 0 1 16,-1 0-1-1,0 5 1-15,0-5 0 0,6 0 0 16,-6-5 0-16,6 0 0 16,-5-5 0-16,5 10 1 15,0 0-1-15,0 0 0 16,0 0 0-16,0 0 0 15,0 0 0-15,0 0 0 16,0-11 1-16,0 1 0 16,0 10 0-16,0 0 0 15,0-10 0-15,0 10 0 0,-6 0-1 16,6 0 1 0,0-5-1-16,0 5 1 0,0 0-1 15,0 0 0-15,0 5 0 16,0-5 0-16,-6 5 0 15,0-5 0-15,6 5 0 16,0-5 0-16,0 5-1 16,-5 11 1-16,-1-1 0 15,0 6 0-15,-5 4 0 16,-1-4 0-16,0-6 0 16,1 6 0-16,5-6 0 15,-5-5 0-15,5 1 0 16,0 4 0-16,-5 0 0 15,5 1 0-15,0-1 0 16,0-5 0-16,0 1 1 16,1-11 0-16,-1-6-1 15,6-4 1-15,0 0-1 0,0 5 1 16,0-11-1-16,0-4 0 16,6-6-1-16,-6 1 0 15,5-6 0-15,-5-15 0 16,0 5 0-16,0 0 0 15,0 10 0-15,-5 0 0 16,5 5 0-16,-6 1 1 16,6 9-1-16,-6 6 1 15,0 10-1-15,6 0 1 0,0 0-1 16,0 0 0-16,-5 5 0 16,5 0 1-16,0 6 0 15,0-1 1-15,0 15-1 16,0 6 1-16,0 0 0 15,-6 10 1-15,6 0-1 16,0 0 0-16,0-5 0 16,0-5 0-16,6 0 0 15,-6-1 0-15,0 1-1 16,0 5 1-16,5-5 0 16,-5-5 0-16,0-1-1 15,6-4 1-15,0-11 0 16,5-5 0-16,1-15 0 15,11-16 1-15,6-5-2 16,17-4 1-16,6-12-1 16,6 6 0-16,-6 0-2 0,-6 5 1 15,0 6-13-15,18 4 0 16,-12-5-3-16,0-10 1 16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26.6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A03897-9B4E-4AB6-9230-F21DD4B82CF4}" emma:medium="tactile" emma:mode="ink">
          <msink:context xmlns:msink="http://schemas.microsoft.com/ink/2010/main" type="writingRegion" rotatedBoundingBox="23844,13303 30716,13164 30759,15261 23886,15400"/>
        </emma:interpretation>
      </emma:emma>
    </inkml:annotationXML>
    <inkml:traceGroup>
      <inkml:annotationXML>
        <emma:emma xmlns:emma="http://www.w3.org/2003/04/emma" version="1.0">
          <emma:interpretation id="{07CE22CB-41D0-4F8D-9841-AC0D5527594B}" emma:medium="tactile" emma:mode="ink">
            <msink:context xmlns:msink="http://schemas.microsoft.com/ink/2010/main" type="paragraph" rotatedBoundingBox="23844,13303 30716,13164 30732,13941 23859,14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FEA58C-7A09-470B-A6D2-CEF161BFE7D1}" emma:medium="tactile" emma:mode="ink">
              <msink:context xmlns:msink="http://schemas.microsoft.com/ink/2010/main" type="line" rotatedBoundingBox="23844,13303 30716,13164 30732,13941 23859,14080"/>
            </emma:interpretation>
          </emma:emma>
        </inkml:annotationXML>
        <inkml:traceGroup>
          <inkml:annotationXML>
            <emma:emma xmlns:emma="http://www.w3.org/2003/04/emma" version="1.0">
              <emma:interpretation id="{84487693-72F0-4641-A552-C658C0348719}" emma:medium="tactile" emma:mode="ink">
                <msink:context xmlns:msink="http://schemas.microsoft.com/ink/2010/main" type="inkWord" rotatedBoundingBox="23846,13406 25287,13377 25301,14051 23859,14080"/>
              </emma:interpretation>
            </emma:emma>
          </inkml:annotationXML>
          <inkml:trace contextRef="#ctx0" brushRef="#br0">0 595 43 0,'23'16'21'0,"6"-32"-9"0,-18 1 21 0,7-1-30 16,5-4 1-16,11-16 1 15,-5-15 1-15,6-6-8 16,5 6 1-16,1-16 6 15,-7 0 0-15,-5 6-2 16,0 10 0-16,-6 10-1 16,0 10 1-16,0 10-1 15,-5 11 0-15,-1 15-1 16,0 31 0-16,1 5-1 16,-7 21 1-16,1 4 0 15,-1 1 0-15,1 5-5 16,-1-5 0-16,7-16-7 15,-7-10 1-15,1-10-8 16,-7-11 0-16,1-9-1 16,-6-11 0-16</inkml:trace>
          <inkml:trace contextRef="#ctx0" brushRef="#br0" timeOffset="162.1241">190 339 46 0,'29'-11'23'0,"75"-9"-34"0,-69 15 49 15,11 5-41-15,-6 0 0 16,12 5-15-16,0 0 1 0,0 5 15 16,0-5 1-16</inkml:trace>
          <inkml:trace contextRef="#ctx0" brushRef="#br0" timeOffset="1025.6896">698 580 24 0,'0'5'12'0,"23"-31"3"0,-11 16 6 0,11 5-16 16,6 0 1-16,6 5 5 15,11 5 1-15,6 5-15 16,5 6 1-16,7 4 8 16,5 11 0-16,0-11-13 15,1-4 0-15,11-16-8 16,-1-10 1-16</inkml:trace>
          <inkml:trace contextRef="#ctx0" brushRef="#br0" timeOffset="505.012">814 56 28 0,'-23'6'14'0,"17"-17"-7"15,6 11 22-15,0 5-26 0,0-5 1 16,6 11 4-16,5-6 1 16,7 5-10-16,5-5 1 15,11 0 7-15,7 0 0 16,11-5-2-16,5-5 0 15,7 0-3-15,5-5 0 16,-5 5-2-16,-7 0 0 16,-10 0-7-16,-7 5 1 15,-5-6-10-15,-7 12 0 16</inkml:trace>
          <inkml:trace contextRef="#ctx0" brushRef="#br0" timeOffset="732.3048">1108 87 41 0,'6'-20'20'0,"5"40"-16"16,-5-15 26-16,-6 16-27 15,0-1 0-15,0 6 2 16,-6 15 0-16,-5 16-7 15,-1 4 1-15,1 6-2 16,-1 5 1-16,7-6-11 16,-7-9 0-16</inkml:trace>
        </inkml:traceGroup>
        <inkml:traceGroup>
          <inkml:annotationXML>
            <emma:emma xmlns:emma="http://www.w3.org/2003/04/emma" version="1.0">
              <emma:interpretation id="{EF11DA6A-3DAF-4B1F-BD85-FF056AD6673C}" emma:medium="tactile" emma:mode="ink">
                <msink:context xmlns:msink="http://schemas.microsoft.com/ink/2010/main" type="inkWord" rotatedBoundingBox="26307,13591 26756,13582 26764,13936 26315,13945"/>
              </emma:interpretation>
            </emma:emma>
          </inkml:annotationXML>
          <inkml:trace contextRef="#ctx0" brushRef="#br0" timeOffset="1841.6267">2453 344 45 0,'0'0'22'0,"35"20"-18"0,-18-15 44 0,12 1-47 15,6-1 0-15,22 0-1 16,-5 0 0-16,0-5-8 15,0 0 0-15,6 0-7 16,5-5 1-16</inkml:trace>
          <inkml:trace contextRef="#ctx0" brushRef="#br0" timeOffset="1649.0576">2673 200 25 0,'5'-10'12'0,"7"15"-1"0,-12-5 13 16,6 0-19-16,-6 15 0 15,0 11 1-15,0 10 1 16,-6 5-9-16,0 5 0 16,6 0 4-16,0 1 0 15,0-6-12-15,0-11 0 16,0-14-2-16,0-11 0 16</inkml:trace>
        </inkml:traceGroup>
        <inkml:traceGroup>
          <inkml:annotationXML>
            <emma:emma xmlns:emma="http://www.w3.org/2003/04/emma" version="1.0">
              <emma:interpretation id="{30F9953C-EBD3-43C0-BD9C-C660B6283094}" emma:medium="tactile" emma:mode="ink">
                <msink:context xmlns:msink="http://schemas.microsoft.com/ink/2010/main" type="inkWord" rotatedBoundingBox="27753,13224 30716,13164 30732,13930 27768,13990"/>
              </emma:interpretation>
            </emma:emma>
          </inkml:annotationXML>
          <inkml:trace contextRef="#ctx0" brushRef="#br0" timeOffset="2532.8393">4289 26 34 0,'-58'0'17'0,"-17"10"-14"0,52 0 20 15,-12 11-23-15,-5-1 0 16,5 1 0-16,7 10 1 16,10-1-1-16,18 1 0 15,23 0 0-15,12 0 0 16,5 5 0-16,7-1 0 16,10-4 0-16,7 5 1 15,-7 5 0-15,-10-5 1 16,-7 0 1-16,-23-10 1 0,-17-6 0 15,-17-4 1-15,-18-6-1 16,-5-10 0-16,-18-10-2 16,-11-1 1-16,0-4-6 15,11 0 1-15,12-6-11 16,5 6 1-16,7-6-2 16,5-4 0-16</inkml:trace>
          <inkml:trace contextRef="#ctx0" brushRef="#br0" timeOffset="2833.9244">4601 62 34 0,'-12'35'17'0,"1"27"-16"0,11-47 32 16,0 11-32-16,-6 15 1 31,0 26-6-31,0-16 0 16,6-10-3-16,-6-15 1 0,1-16-5 15,-1-10 1 1</inkml:trace>
          <inkml:trace contextRef="#ctx0" brushRef="#br0" timeOffset="3118.9357">4589 257 29 0,'35'41'14'0,"22"-31"-12"16,-39-15 25-16,5-6-30 15,0-9 0-15,6 5 0 16,0-11 0-16,-6-5 5 16,0 0 1-16,-6-5-2 15,-5 0 0-15,-1 6 2 16,-5 4 0-16,-6 5 1 16,0 11 0-16,-6 15 1 15,1 21 0-15,-7 5 1 16,-5 10 0-16,-1 15-1 15,7 6 0-15,-1-6-6 0,1 1 0 16,5-11-12-16,12-5 1 16,11-20-3-16,12-21 0 15</inkml:trace>
          <inkml:trace contextRef="#ctx0" brushRef="#br0" timeOffset="3282.0919">5213 169 57 0,'-6'26'28'0,"-12"51"-39"0,18-51 59 0,-5 9-48 15,-1-9 0-15,0 15-10 16,6 0 0-16,0 0 0 16,6-5 0-16</inkml:trace>
          <inkml:trace contextRef="#ctx0" brushRef="#br0" timeOffset="4003.1038">5368 436 31 0,'-17'31'15'0,"46"-21"-12"0,-12-5 24 15,6-5-26-15,12 0 1 16,5 0 0-16,7-5 0 16,10-10-6-16,13-6 0 0,-13-4-5 15,1-6 0-15</inkml:trace>
          <inkml:trace contextRef="#ctx0" brushRef="#br0" timeOffset="3492.6114">5518 159 25 0,'-17'41'12'0,"0"10"1"0,11-25 6 15,0 10-20-15,-5-5 1 16,5 0-8-16,0-1 1 16,0-4 2-16,6-11 1 15</inkml:trace>
          <inkml:trace contextRef="#ctx0" brushRef="#br0" timeOffset="3870.0218">5484 190 45 0,'11'0'22'0,"36"0"-24"15,-30-5 44-15,6 5-42 16,6 0 0-16,6 0 0 0,11 0 0 15,0 0-3-15,-12 5 0 16,-10-5-6-16,-13 5 1 16,-17 5-5-16,-23 11 0 15</inkml:trace>
          <inkml:trace contextRef="#ctx0" brushRef="#br0" timeOffset="3690.7401">5484-5 43 0,'11'-10'21'0,"30"15"-21"0,-24-10 41 0,6-1-40 15,12 6 0-15,11 0 0 16,12 0 0-16,-12 6-5 16,0 4 0-16,-11-10-8 15,-6 10 1-15,-29 5-3 16,-18 1 1-16</inkml:trace>
          <inkml:trace contextRef="#ctx0" brushRef="#br0" timeOffset="4169.716">6090 180 35 0,'-29'15'17'0,"6"41"-15"16,17-35 25-16,0 5-26 16,1 4 1-16,5 1-2 15,0-5 1-15,0-6-6 16,0-4 1-16,0-16-5 16,0-16 1-16,0-4-3 15,0-16 1-15</inkml:trace>
          <inkml:trace contextRef="#ctx0" brushRef="#br0" timeOffset="6615.3557">6084-108 23 0,'12'5'11'0,"-6"11"-9"15,-6-11 9-15,0 10-11 16,-12 11 1-16,0 15 4 15,-5-5 0-15,6 0-3 16,-7 5 0-16,7 5 5 16,-7-5 1-16,18-5-1 15,-11-5 1-15,5 0-3 16,6-6 1-16,0-4-3 0,0-6 0 16,6-5-2-16,0 1 0 15,-1-6 0-15,13 0 1 16,5-5-1-16,11 0 0 15,7 0-1-15,-1-5 0 16,6 0-9-16,6-6 1 16,-11 1-7-16,-7 0 1 15</inkml:trace>
          <inkml:trace contextRef="#ctx0" brushRef="#br0" timeOffset="7201.6985">6534-210 30 0,'-11'-16'15'0,"17"26"-8"0,-1-4 26 16,7 9-31-16,0 11 1 15,11 10 3-15,6-1 0 0,11 12-8 16,12-1 1-16,-17-10 5 15,-1 0 0-15,-5 0 0 16,0 5 0-16,-6 0 1 16,-11 0 0-16,-7 0 1 15,-5 0 0-15,-23-5-1 16,-17 0 0-16,-12-16-2 16,-12-4 0-16,-11-1-10 15,12-5 1-15,11-5-13 16,11 11 0-16,13-1-1 15,5 6 1-15</inkml:trace>
          <inkml:trace contextRef="#ctx0" brushRef="#br0" timeOffset="6932.8102">6494-41 39 0,'-17'20'19'0,"-1"37"-15"16,18-31 28-16,-5-1-29 16,-7 11 1-16,6 0-1 15,-5-5 0-15,5 0-7 0,0-6 0 16,1-4 1 0,5-6 0-16,5-5-8 0,-5-10 1 15,12-10-3-15,-1-5 0 16</inkml:trace>
        </inkml:traceGroup>
      </inkml:traceGroup>
    </inkml:traceGroup>
    <inkml:traceGroup>
      <inkml:annotationXML>
        <emma:emma xmlns:emma="http://www.w3.org/2003/04/emma" version="1.0">
          <emma:interpretation id="{C5A890B2-3752-460C-B88D-A251EAF75737}" emma:medium="tactile" emma:mode="ink">
            <msink:context xmlns:msink="http://schemas.microsoft.com/ink/2010/main" type="paragraph" rotatedBoundingBox="24449,14573 28125,14618 28115,15415 24439,153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86D28C-C1C1-4248-AAFE-55719CF1CC47}" emma:medium="tactile" emma:mode="ink">
              <msink:context xmlns:msink="http://schemas.microsoft.com/ink/2010/main" type="line" rotatedBoundingBox="24449,14573 28125,14618 28115,15415 24439,15371"/>
            </emma:interpretation>
          </emma:emma>
        </inkml:annotationXML>
        <inkml:traceGroup>
          <inkml:annotationXML>
            <emma:emma xmlns:emma="http://www.w3.org/2003/04/emma" version="1.0">
              <emma:interpretation id="{86B7DBC0-877A-4848-8DEE-ADA14E7C321C}" emma:medium="tactile" emma:mode="ink">
                <msink:context xmlns:msink="http://schemas.microsoft.com/ink/2010/main" type="inkWord" rotatedBoundingBox="24448,14591 26877,14620 26868,15400 24439,15371"/>
              </emma:interpretation>
            </emma:emma>
          </inkml:annotationXML>
          <inkml:trace contextRef="#ctx0" brushRef="#br0" timeOffset="8298.0774">721 1252 30 0,'-5'-15'15'0,"10"-6"-6"16,-5 21 25-16,0-5-32 16,-5-5 1-16,-7 5 1 15,1 5 0-15,-7 5-5 16,1 5 0-16,0 5 3 0,-1 6 1 15,7 5-2-15,-1-1 1 16,6 6-1-16,1 0 0 16,5 0-1-16,5 4 1 15,13-4-1-15,11 0 1 16,17-5-1-16,6 4 0 16,0 1-1-16,-6 5 1 15,0-10 0-15,-11 0 1 16,-1-1 0-16,-16 1 0 15,-13-1 0-15,-16 1 1 0,-12 0 0 16,-18 5 0-16,-5-6 0 16,0 1 0-16,6-16-2 15,5-5 0-15,6 0-6 16,6-15 0-16,11-5-7 16,7-6 1-16,10-4-4 15,13-6 1-15</inkml:trace>
          <inkml:trace contextRef="#ctx0" brushRef="#br0" timeOffset="8688.5203">1120 1308 34 0,'5'0'17'0,"7"31"-20"15,-6-21 31-15,0 11-27 0,-1 5 1 16,7 10 2-16,5-6 1 15,1 6-6-15,5-5 1 16,5-10 2-16,1-6 1 16,6-15-1-16,-6-5 0 15,0-16-2-15,-6-9 1 16,6-1-1-16,-6-5 0 16,6 0-1-16,-6 0 1 15,-6 5-1-15,0 6 0 16,-5-1-1-16,-6 11 1 15,-6 4 0-15,0 6 1 0,-6 10 0 16,-6 16 0-16,1 20 3 16,-7 15 0-16,-10 11 0 15,-13 15 1-15,-11 16-1 16,0-21 1-16,6-6-3 16,6-4 1-16,5-16-10 15,12-10 1-15,6-10-8 16,-1-15 1-16</inkml:trace>
          <inkml:trace contextRef="#ctx0" brushRef="#br0" timeOffset="9078.7197">2095 1324 29 0,'-11'-16'14'0,"-7"1"-7"0,13 15 17 16,-7 5-23-16,-5 11 0 15,-1-1 2-15,-10 11 1 16,-1 10-4-16,0 5 0 16,6 5 3-16,5-5 0 15,13 0-1-15,16 0 0 16,12-5-1-16,18-5 1 15,5-1-2-15,6 1 1 16,-6-5-1-16,-6 0 1 16,-11-1 0-16,-6-4 1 0,-17-6 0 15,-29 6 1-15,-6-6-1 16,-11-5 0 0,-47 6 0-1,18-1 0-15,11 0-8 16,18-4 1-16,17-1-9 15,23-5 0-15</inkml:trace>
          <inkml:trace contextRef="#ctx0" brushRef="#br0" timeOffset="9438.3747">2344 1478 57 0,'23'-26'28'0,"40"-30"-33"0,-22 40 53 0,16-4-47 16,18-6 0-16,0 6-4 16,-5 4 0-16,-1 6-7 15,6 5 0-15,-6 5-6 16,-11 0 0-16</inkml:trace>
          <inkml:trace contextRef="#ctx0" brushRef="#br0" timeOffset="9260.7603">2644 1483 55 0,'-6'0'27'0,"-11"67"-35"0,17-42 46 15,-6 16-39-15,0 0 1 16,0 6-4-16,1 4 1 16,-1 0-3-16,0-15 1 15,-6-5-9-15,12-16 1 16</inkml:trace>
        </inkml:traceGroup>
        <inkml:traceGroup>
          <inkml:annotationXML>
            <emma:emma xmlns:emma="http://www.w3.org/2003/04/emma" version="1.0">
              <emma:interpretation id="{FA1FC065-ED1B-495D-A3E7-55AEB4C0379A}" emma:medium="tactile" emma:mode="ink">
                <msink:context xmlns:msink="http://schemas.microsoft.com/ink/2010/main" type="inkWord" rotatedBoundingBox="26929,14603 28125,14618 28117,15300 26921,15285"/>
              </emma:interpretation>
            </emma:emma>
          </inkml:annotationXML>
          <inkml:trace contextRef="#ctx0" brushRef="#br0" timeOffset="10145.1644">3094 1775 39 0,'-29'0'19'0,"46"21"-13"0,-5-11 26 16,11 0-26-16,6 1 0 15,0-1 3-15,5 5 1 16,7-4-13-16,5-1 1 16,0-10 3-16,6 0 1 0,0-5-15 15,0 0 0-15,-12-6-4 16,-5-14 1-16</inkml:trace>
          <inkml:trace contextRef="#ctx0" brushRef="#br0" timeOffset="9966.2981">3152 1555 46 0,'-6'10'23'0,"41"11"-19"16,-18-21 37-16,6 0-41 15,6 0 1-15,11 0-1 16,6 0 0-16,1 5-6 15,5 0 1-15,-18 0-9 0,-11 5 0 16</inkml:trace>
          <inkml:trace contextRef="#ctx0" brushRef="#br0" timeOffset="9798.65">3181 1483 46 0,'40'-10'23'0,"6"-42"-22"0,-29 42 39 0,12 0-40 15,18-6 0-15,10 1-1 16,-5 0 0-16,0-1-5 16,-6 6 0-16,-5 0-8 15,-18 10 1-15</inkml:trace>
          <inkml:trace contextRef="#ctx0" brushRef="#br0" timeOffset="9620.1862">3227 1401 43 0,'-6'0'21'0,"0"82"-16"16,6-56 35-16,6 4-39 15,-6 17 0-15,0-6-2 0,6 10 1 16,-6-10-8-16,6-10 0 16,-12-6-5-16,0-4 0 15</inkml:trace>
          <inkml:trace contextRef="#ctx0" brushRef="#br0" timeOffset="10595.936">3758 1462 39 0,'6'-5'19'0,"22"26"-18"0,-10-16 31 15,5 5-27-15,0-15 0 16,17 0 2-16,12-16 0 15,-5 1-10-15,-1-11 1 16,0-5 6-16,-6-5 1 16,-5 0-4-16,-6 10 1 15,-6 6-1-15,0 9 1 0,-12 16 1 16,-5 26 0-16,-6 15 1 16,0 15 1-16,0 16 0 15,0 5 0-15,-6 0-1 16,1 5 0-16,5-25-12 15,0-1 1-15,11-10-13 16,-5-20 1-16</inkml:trace>
          <inkml:trace contextRef="#ctx0" brushRef="#br0" timeOffset="10340.6988">3873 1437 54 0,'0'25'27'0,"18"78"-30"16,-7-72 53-16,1 5-48 16,-12 10 0-16,5 0-1 15,-5 11 1-15,0-11-8 16,-5-16 1-16,-1 1-6 15,-6-20 0-15,1-17-6 16,-1-9 1-16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7200" units="cm"/>
          <inkml:channel name="Y" type="integer" max="96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3T13:36:08.396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0">
        <inkml:traceFormat>
          <inkml:channel name="X" type="integer" max="7200" units="cm"/>
          <inkml:channel name="Y" type="integer" max="9600" units="cm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T" name="resolution" value="1" units="1/dev"/>
        </inkml:channelProperties>
      </inkml:inkSource>
      <inkml:timestamp xml:id="ts1" timeString="2015-09-03T13:36:07.865"/>
    </inkml:context>
  </inkml:definitions>
  <inkml:traceGroup>
    <inkml:annotationXML>
      <emma:emma xmlns:emma="http://www.w3.org/2003/04/emma" version="1.0">
        <emma:interpretation id="{9BD72226-3DA4-450E-94C4-1B7E21CB08F7}" emma:medium="tactile" emma:mode="ink">
          <msink:context xmlns:msink="http://schemas.microsoft.com/ink/2010/main" type="writingRegion" rotatedBoundingBox="22033,9801 25223,9801 25223,14483 22033,14483"/>
        </emma:interpretation>
      </emma:emma>
    </inkml:annotationXML>
    <inkml:traceGroup>
      <inkml:annotationXML>
        <emma:emma xmlns:emma="http://www.w3.org/2003/04/emma" version="1.0">
          <emma:interpretation id="{CB23DBFE-DD98-4E02-81F2-FEE1DBFC9EF0}" emma:medium="tactile" emma:mode="ink">
            <msink:context xmlns:msink="http://schemas.microsoft.com/ink/2010/main" type="paragraph" rotatedBoundingBox="22033,9801 25223,9801 25223,14483 22033,14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B23862-2767-47F5-BE14-19211ADFC241}" emma:medium="tactile" emma:mode="ink">
              <msink:context xmlns:msink="http://schemas.microsoft.com/ink/2010/main" type="line" rotatedBoundingBox="22033,9801 25223,9801 25223,14483 22033,14483"/>
            </emma:interpretation>
          </emma:emma>
        </inkml:annotationXML>
        <inkml:traceGroup>
          <inkml:annotationXML>
            <emma:emma xmlns:emma="http://www.w3.org/2003/04/emma" version="1.0">
              <emma:interpretation id="{4A2E83FE-A387-4774-8BA1-4C28F14C4D81}" emma:medium="tactile" emma:mode="ink">
                <msink:context xmlns:msink="http://schemas.microsoft.com/ink/2010/main" type="inkWord" rotatedBoundingBox="22033,9801 23459,9801 23459,10406 22033,10406"/>
              </emma:interpretation>
            </emma:emma>
          </inkml:annotationXML>
          <inkml:trace contextRef="#ctx0" brushRef="#br0">-2964-4665 9 0,'14'0'4'0,"52"-2"0"0,-32 4 4 16,28 4-8-16,27-1 0 16,13 5 0-16,19 3 1 15,6 2-1-15,12 1 1 0,-9-4-3 16,-7-1 0-16,-9-1-1 16,-20-2 0-16</inkml:trace>
          <inkml:trace contextRef="#ctx0" brushRef="#br0" timeOffset="546.881">-2955-4372 18 0,'92'5'9'0,"104"10"-12"15,-133-10 17-15,26 3-14 16,18-3 0-16,0 0-9 15,3 0 0-15</inkml:trace>
          <inkml:trace contextRef="#ctx0" brushRef="#br0" timeOffset="1078.0837">-3175-4178 12 0,'104'11'6'0,"90"-19"0"0,-119 11 5 16,28 2-11-16,33 2 1 15,10 6 0-15,7 8 0 16,-10 7-6-16,-17 8 0 16</inkml:trace>
        </inkml:traceGroup>
        <inkml:traceGroup>
          <inkml:annotationXML>
            <emma:emma xmlns:emma="http://www.w3.org/2003/04/emma" version="1.0">
              <emma:interpretation id="{A4E6581A-D691-4568-855E-EA7368BE58DD}" emma:medium="tactile" emma:mode="ink">
                <msink:context xmlns:msink="http://schemas.microsoft.com/ink/2010/main" type="inkWord" rotatedBoundingBox="25208,14468 25223,14468 25223,14483 25208,14483"/>
              </emma:interpretation>
            </emma:emma>
          </inkml:annotationXML>
          <inkml:trace contextRef="#ctx1" brushRef="#br0">0 0 0,'0'0'16,"0"0"-1,0 0 1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40.1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C3AD39-07AE-441B-A7FA-36494CEC73D7}" emma:medium="tactile" emma:mode="ink">
          <msink:context xmlns:msink="http://schemas.microsoft.com/ink/2010/main" type="writingRegion" rotatedBoundingBox="22114,9005 24727,6814 25355,7563 22742,9754"/>
        </emma:interpretation>
      </emma:emma>
    </inkml:annotationXML>
    <inkml:traceGroup>
      <inkml:annotationXML>
        <emma:emma xmlns:emma="http://www.w3.org/2003/04/emma" version="1.0">
          <emma:interpretation id="{9D0FBB33-D04A-454B-90C7-281718A87F96}" emma:medium="tactile" emma:mode="ink">
            <msink:context xmlns:msink="http://schemas.microsoft.com/ink/2010/main" type="paragraph" rotatedBoundingBox="22114,9005 24727,6814 25355,7563 22742,9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B02EF2-B2D0-4CDD-ABB1-8C37AE6D9970}" emma:medium="tactile" emma:mode="ink">
              <msink:context xmlns:msink="http://schemas.microsoft.com/ink/2010/main" type="line" rotatedBoundingBox="22114,9005 24727,6814 25355,7563 22742,9754"/>
            </emma:interpretation>
          </emma:emma>
        </inkml:annotationXML>
        <inkml:traceGroup>
          <inkml:annotationXML>
            <emma:emma xmlns:emma="http://www.w3.org/2003/04/emma" version="1.0">
              <emma:interpretation id="{2C64B54C-19AC-41E8-9917-9A9A2A5B0B5C}" emma:medium="tactile" emma:mode="ink">
                <msink:context xmlns:msink="http://schemas.microsoft.com/ink/2010/main" type="inkWord" rotatedBoundingBox="22114,9005 24727,6814 25355,7563 22742,9754"/>
              </emma:interpretation>
            </emma:emma>
          </inkml:annotationXML>
          <inkml:trace contextRef="#ctx0" brushRef="#br0">-676-5229 13 0,'-11'0'6'0,"11"0"3"0,0 0 7 16,0 0-14-16,0 0 1 15,0 0 1-15,0 0 1 16,0-5-5-16,0-5 0 16,0 10 4-16,0-16 0 15,0 16-1-15,6-10 1 0,5-5-2 16,6-1 1-16,7-9-1 15,4 4 0-15,7-5 0 16,11 6 0-16,0-1-1 16,-5-4 1-16,5 4-1 15,0 1 0-15,6-1 0 16,6-4 1-16,5 4 0 16,7 0 1-16,-7 1-1 15,6-1 1-15,6 6-1 16,6 5 1-16,-11 0-2 15,-1-1 1-15,-11-9-1 16,-1 4 0-16,1-9-1 16,6-1 0-16,5 5 0 15,-6 1 1-15,-5-6-1 16,0 11 1-16,-6-6-1 16,-6 1 0-16,6-6 0 15,-12-5 1-15,-5 1-1 16,-6-1 1-16,0 5-1 0,-6 1 1 15,-6-1-1-15,-5 5 1 16,-1 6-1-16,1 0 0 16,-7-1 0-16,1 6 0 15,0-5-1-15,-6 15 1 16,0-6-1-16,-6 1 0 16,-5 5-1-16,-1 0 0 15,-5 5 0-15,-1 1 0 16,-5 4 1-16,0-5 0 0,6 5 0 15,-6-5 0-15,6 0 1 16,-1-5 0-16,7 0-1 16,-1-5 1-16,1 5-2 15,5-5 1-15,6 5 0 16,6-10 0-16,5-5-1 16,6 4 1-16,1 1 0 15,-1 10 1-15,0-10-1 16,-5 10 1-16,0-11 0 15,-7 1 1-15,1 0-1 16,-6 10 1-16,0-15-1 16,-6 9 1-16,-11 6-1 15,-12 6 1-15,-11 4 0 16,-12 0 0-16,-12 5 0 16,12 6 0-16,6 5 0 15,0-6 0-15,17 1 1 0,6-1 0 16,0-4-1-1,6-1 0-15,5 0 0 0,0-4 0 16,7-1-1-16,5-5 1 16,0-5-1-16,11-5 1 15,12-10-1-15,6-1 0 16,12-4 0-16,-1-1 0 16,6 6 0-16,0-6 0 15,1 11 0-15,-1 5 0 16,-12-5-1-16,1 4 1 15,-6-9-1-15,6 0 1 0,-7 4-1 16,-5 1 1-16,1 10-1 16,-7 0 0-16,0 5 1 15,-5 5 1-15,-1 16 1 16,1 10 1-16,-1 10 0 16,7 11 0-16,-1 15 0 15,-5-1 0-15,-1 1-15 16,6-5 0-16,-11-26-4 15,6-21 0-15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08.3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5CA36-FC23-46AB-907E-13BACDC1317A}" emma:medium="tactile" emma:mode="ink">
          <msink:context xmlns:msink="http://schemas.microsoft.com/ink/2010/main" type="writingRegion" rotatedBoundingBox="28014,7111 30762,7111 30762,8558 28014,8558"/>
        </emma:interpretation>
      </emma:emma>
    </inkml:annotationXML>
    <inkml:traceGroup>
      <inkml:annotationXML>
        <emma:emma xmlns:emma="http://www.w3.org/2003/04/emma" version="1.0">
          <emma:interpretation id="{5BC8AC8A-E57D-46E6-8C6D-CA163F3583B0}" emma:medium="tactile" emma:mode="ink">
            <msink:context xmlns:msink="http://schemas.microsoft.com/ink/2010/main" type="paragraph" rotatedBoundingBox="28014,7111 30762,7111 30762,8558 28014,8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B58D7E-514C-486C-B15D-A543103F9049}" emma:medium="tactile" emma:mode="ink">
              <msink:context xmlns:msink="http://schemas.microsoft.com/ink/2010/main" type="line" rotatedBoundingBox="28014,7111 30762,7111 30762,8558 28014,8558"/>
            </emma:interpretation>
          </emma:emma>
        </inkml:annotationXML>
        <inkml:traceGroup>
          <inkml:annotationXML>
            <emma:emma xmlns:emma="http://www.w3.org/2003/04/emma" version="1.0">
              <emma:interpretation id="{8BBDBACA-292C-4568-B774-4DC75DE59CAB}" emma:medium="tactile" emma:mode="ink">
                <msink:context xmlns:msink="http://schemas.microsoft.com/ink/2010/main" type="inkWord" rotatedBoundingBox="28014,7111 30762,7111 30762,8558 28014,8558"/>
              </emma:interpretation>
            </emma:emma>
          </inkml:annotationXML>
          <inkml:trace contextRef="#ctx0" brushRef="#br0">2684 1443 27 0,'18'5'13'0,"-13"-41"-8"0,-5 26 19 15,6 0-23-15,0-1 1 16,0-9 2-16,-1 5 0 16,1-1-4-16,0-4 0 15,-6-6 3-15,0-5 1 16,-6-10 0-16,0 5 1 16,-5 0-2-16,-12-15 1 15,-6-11 0-15,-17 1 0 16,0-1-1-16,-6 1 0 15,-18 9-2-15,-5 1 1 16,-6 5-1-16,-5 5 1 0,5 15-2 16,6 0 1-16,-12 11-1 15,-5-5 1-15,5-6 0 16,-11 16 0-16,0-1 0 16,0 1 0-16,-6 5 0 15,0 10 0-15,12-5 0 16,-1-10 0-16,-5-6-1 15,6-4 0-15,0-1 0 16,11 1 1-16,0-6-1 16,6-5 0-16,11 1 0 15,7-1 0-15,11 5 0 16,5 1 0-16,12-1-1 16,6 0 1-16,6 6-1 15,0-1 1-15,5 6-1 0,0 5 0 16,7-6-1-16,-1 6 0 15,0-6 0-15,0 6 0 16,1 5-1-16,-1 0 1 16,0 0 0-16,0 5 0 15,1-10 0-15,-1 10 1 16,6 0 0-16,0 0 1 16,0 0-1-16,0 0 1 15,0 0 0-15,0 10 0 16,0-10 0-16,0 0 0 15,0-10 0-15,0 10 1 0,0 0-1 16,0 0 1 0,-12 15-2-1,-5 5 1-15,0 11-1 16,-7 5 1-16,1 10 0 16,0-5 0-16,12 6 0 15,-7-6 0-15,-5-5 1 16,12-6 0-16,-1-14 0 15,6-16 0-15,-5-11-1 16,5-4 1-16,12-11-1 16,-6-9 1-16,0-1-1 15,6 0 0-15,5 0-1 16,7-5 1-16,10 0-1 16,1 0 1-16,6 10-1 15,0 0 1-15,-1 5-1 16,1 16 1-16,-1 15 0 15,1 5 0-15,0 6 1 16,11 4 0-16,0 16 0 0,6 0 1 16,6 0-10-16,5 0 0 15,-17-5-6-15,-11 5 0 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50.8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C2EAE5-4373-4FD9-8031-73180BAAEE71}" emma:medium="tactile" emma:mode="ink">
          <msink:context xmlns:msink="http://schemas.microsoft.com/ink/2010/main" type="writingRegion" rotatedBoundingBox="27058,9935 27948,12715 27168,12964 26278,10184"/>
        </emma:interpretation>
      </emma:emma>
    </inkml:annotationXML>
    <inkml:traceGroup>
      <inkml:annotationXML>
        <emma:emma xmlns:emma="http://www.w3.org/2003/04/emma" version="1.0">
          <emma:interpretation id="{92CA840A-350E-4FCC-A2FC-116EF87D6D1D}" emma:medium="tactile" emma:mode="ink">
            <msink:context xmlns:msink="http://schemas.microsoft.com/ink/2010/main" type="paragraph" rotatedBoundingBox="27058,9935 27948,12715 27168,12964 26278,10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98C544-EEC1-4D91-A871-32BD2793607B}" emma:medium="tactile" emma:mode="ink">
              <msink:context xmlns:msink="http://schemas.microsoft.com/ink/2010/main" type="line" rotatedBoundingBox="27058,9935 27948,12715 27168,12964 26278,10184"/>
            </emma:interpretation>
          </emma:emma>
        </inkml:annotationXML>
        <inkml:traceGroup>
          <inkml:annotationXML>
            <emma:emma xmlns:emma="http://www.w3.org/2003/04/emma" version="1.0">
              <emma:interpretation id="{5B22854C-39CC-4C8D-8293-2B18E1F7EDA7}" emma:medium="tactile" emma:mode="ink">
                <msink:context xmlns:msink="http://schemas.microsoft.com/ink/2010/main" type="inkWord" rotatedBoundingBox="27058,9935 27948,12715 27168,12964 26278,10184"/>
              </emma:interpretation>
            </emma:emma>
          </inkml:annotationXML>
          <inkml:trace contextRef="#ctx0" brushRef="#br0">2941-2248 20 0,'0'0'10'0,"0"0"-5"0,0 0 11 15,6 6-14-15,-6-6 1 0,0 0 2 16,6 5 1-16,0 5-7 15,0 5 1-15,0 1 4 16,-6 9 1-16,0 6-2 16,-6 5 0-16,6 5-1 15,-6 5 1-15,0 6-2 16,6 14 1-16,0-9 0 16,6 4 1-16,6 1-1 15,-1 5 1-15,12-6-1 16,6-4 1-16,6-1-1 15,0 11 1-15,-1-11-2 16,-4 6 1-16,4-16 0 16,1 0 0-16,0-5 0 15,0 0 0-15,-7-5-1 16,1-5 0-16,-5-5 0 16,-1-1 0-16,-6 1 0 15,-5 0 0-15,-1-1-1 0,1 1 1 16,-1-11-1-16,2 6 1 15,-2-1-1-15,1-4 1 16,-1-1-1-16,6-5 1 16,-5 1 0-16,-1-6 0 15,1 0-1-15,-1 5 1 16,-4 1 1-16,-1-1 0 16,-6-5 0-16,0 0 0 0,0-5-1 15,0 0 1-15,0 5-1 16,0-5 0-16,0 0-1 15,0 0 0-15,0 0-1 16,0 0 1-16,0 0-1 16,0 0 0-16,0 0 1 15,6 5 0-15,-6-5 0 16,0 0 1-16,0 0-1 16,0 0 0-16,0 0 1 15,0 0 0-15,0 0-1 16,0 0 1-16,5-5-1 15,-5 5 0-15,0 0 0 16,0 0 1-16,0-10-1 16,0 5 1-16,0-5-1 15,-5 4 1-15,-1-4-1 16,0 5 0-16,-1 0 0 16,2 5 0-16,-7-10 0 0,1 10 1 15,-1-6-1-15,1 1 0 16,-6 0 0-16,5 5 0 15,1-5 0-15,5 5 0 16,-1 0-1-16,-4 0 1 16,-1 0 0-16,-5 0 0 15,5 0 0-15,1 0 0 16,-6 0 0-16,5 0 1 16,6 0-1-16,-6 0 1 15,6-10 0-15,0-6 0 0,1-4 0 16,-1 10 0-1,0-1 0-15,-5 1 0 0,5 5-1 16,0 0 0-16,0-5 0 16,1 10 0-16,-1-6 0 15,6 1 0-15,-6 0 0 16,6 5 1-16,0 0 0 16,0 0 0-16,0 0 0 15,6 10 1-15,0 6-1 16,5 15 1-16,6-1-1 15,1 1 0-15,6 10-1 16,10 0 1-16,-5 0-1 16,0-5 1-16,0-5-1 15,0-5 0-15,0-11 1 16,-6-5 0-16,1 1 0 16,-1-6 0-16,-6 0 0 15,0-5 0-15,-5 0 0 16,-1 0 0-16,-5-10 0 0,-6-6 1 15,0-15-1-15,0 1 1 16,7-17-2-16,-2 1 0 16,7-10 0-16,-1-1 0 15,1-4-1-15,5 4 0 16,0-4-2-16,1-6 1 16,0 11-4-16,-1 4 1 15,-6 6-9-15,1 10 1 16,5 16-8-16,-34 20 0 0,5 20 0 15,1 16 0-15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5B984E06-EE69-4888-8EF4-3B7725E020AB}" emma:medium="tactile" emma:mode="ink">
          <msink:context xmlns:msink="http://schemas.microsoft.com/ink/2010/main" type="writingRegion" rotatedBoundingBox="34029,17543 34044,17543 34044,17558 34029,17558"/>
        </emma:interpretation>
      </emma:emma>
    </inkml:annotationXML>
    <inkml:traceGroup>
      <inkml:annotationXML>
        <emma:emma xmlns:emma="http://www.w3.org/2003/04/emma" version="1.0">
          <emma:interpretation id="{9FE0AF77-68FA-4CB1-9F52-63D3CEAC96B9}" emma:medium="tactile" emma:mode="ink">
            <msink:context xmlns:msink="http://schemas.microsoft.com/ink/2010/main" type="paragraph" rotatedBoundingBox="34029,17543 34044,17543 34044,17558 34029,17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D3BEB-B07E-4279-B7F2-8883719CC88B}" emma:medium="tactile" emma:mode="ink">
              <msink:context xmlns:msink="http://schemas.microsoft.com/ink/2010/main" type="line" rotatedBoundingBox="34029,17543 34044,17543 34044,17558 34029,17558"/>
            </emma:interpretation>
          </emma:emma>
        </inkml:annotationXML>
        <inkml:traceGroup>
          <inkml:annotationXML>
            <emma:emma xmlns:emma="http://www.w3.org/2003/04/emma" version="1.0">
              <emma:interpretation id="{61EF4E63-39F0-4564-A8E9-CD06F58955B8}" emma:medium="tactile" emma:mode="ink">
                <msink:context xmlns:msink="http://schemas.microsoft.com/ink/2010/main" type="inkWord" rotatedBoundingBox="34029,17543 34044,17543 34044,17558 34029,17558"/>
              </emma:interpretation>
            </emma:emma>
          </inkml:annotationXML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44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-918-4711 26 0,'-17'-10'13'0,"-1"31"-8"0,13-21 14 16,-7 10-16-16,-11 10 0 16,-12 16 2-16,1 21 1 0,-7-1-7 15,-11 11 1-15,0 10 5 16,0 10 0-16,12 11-1 16,17-6 0-16,11-10-1 15,12-10 0-15,18-21 0 16,5-10 0-16,11-20-1 15,13-16 1-15,16-31-1 16,12-25 1-16,6-5-1 16,-6-16 0-16,0-5 0 15,0 0 0-15,-6-5-1 16,-23-6 1-16,-11 22-1 16,-23 4 0-16,-18 11 0 15,-11 15 0-15,-12 10-1 16,-23 16 1-16,-12 10-3 15,-11 5 1-15,0 5-4 16,12 1 0-16,5-1-11 16,12 10 0-16,17-9-1 0,23-6 1 15</inkml:trace>
  <inkml:trace contextRef="#ctx0" brushRef="#br0" timeOffset="1">-756-4608 21 0,'0'0'10'0,"-6"10"4"15,6-5 14-15,-12 6-24 16,-5 9 1-16,-12 16 3 16,-11-5 0-16,-12 15-10 15,0 16 1-15,0 10 5 16,6 10 1-16,11 0-9 15,6-10 0-15,18-6-9 16,-7-9 0-16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0.5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2470-3069 35 0,'-5'-5'17'0,"33"16"-7"0,-10-11 17 15,6-11-26-15,10-4 1 16,18 0 2-16,-5-1 1 15,-1-10-6-15,1-4 1 16,-6-1 3-16,-7 0 0 0,2-5-1 16,-2-5 1-16,-11 15-2 15,-6 6 0-15,2 5-1 16,-14 4 0-16,-5 16-1 16,-5 11 1-16,-1 15 0 15,0-1 0-15,-1 22 0 16,7-1 0-16,0 5 0 15,7 1 1-15,-1-6 0 16,0 1 0-16,5-6 0 16,-5-10 0-16,0 0 0 15,-6-6 1-15,-6 6-1 16,-6-15 0-16,1-6 0 16,-13 1 0-16,1-11-1 15,-6 0 0-15,-12 0-1 16,1 5 1-16,-1 0-1 15,0-4 0-15,6-1 0 16,7 10 0-16,5-10 0 16,4 6 1-16,8-6 1 0,17 0 0 15,18 0 2-15,10 0 0 16,18 0 1-16,24 0 1 16,11 0 0-16,0 1 1 15,1 4-2-15,-8-5 0 16,8 0-13-16,5-5 0 15,0 5-10-15,-30-20 0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2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6441-4151 22 0,'-17'5'11'0,"11"-15"-6"0,6 10 12 15,0-11-16-15,0 1 0 16,6-5 4-16,0-1 1 16,5 1-5-16,1-1 0 15,-7 1 4-15,18-11 0 16,-5 11 1-16,11 0 0 0,11-6-3 15,6-5 1-15,6 1-2 16,-6-6 1-16,-5 5-1 16,-7 6 0-16,-5 4-2 15,12 11 1-15,-13 5 0 16,1 11 0-16,0 4-1 16,0 0 1-16,-6 1-1 15,6 4 1-15,-6 11-1 16,-6 5 1-16,-5 5-1 15,-12 10 1-15,-12-10 0 16,-11 6 0-16,-11-1 0 16,-7 0 1-16,1-5-1 15,-12-5 0-15,-6 0-1 16,0-5 1-16,7-1-2 16,-1-4 1-16,5 5 0 0,7-5 0 15,5 4-1 1,7-9 1-16,4-1 0 0,1-4 0 15,18-1 1-15,5-5 0 16,5 6 2-16,7-6 0 16,17 0 2-16,11 1 0 15,24-1 0-15,-7-5 1 16,18-5-1-16,0-5 1 16,6 0-3-16,-6 0 0 15,-5-6-6-15,-13 1 1 0,1 0-15 16,-18 0 1-16,-11 10-5 15,-29 10 0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50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BF2361-05B9-4F16-B60D-D7F3F993F8E5}" emma:medium="tactile" emma:mode="ink">
          <msink:context xmlns:msink="http://schemas.microsoft.com/ink/2010/main" type="writingRegion" rotatedBoundingBox="9369,9619 21253,6605 21885,9097 10001,12110"/>
        </emma:interpretation>
      </emma:emma>
    </inkml:annotationXML>
    <inkml:traceGroup>
      <inkml:annotationXML>
        <emma:emma xmlns:emma="http://www.w3.org/2003/04/emma" version="1.0">
          <emma:interpretation id="{2746108F-0B6A-4817-B5E5-7C58BFCBC8B4}" emma:medium="tactile" emma:mode="ink">
            <msink:context xmlns:msink="http://schemas.microsoft.com/ink/2010/main" type="paragraph" rotatedBoundingBox="9369,9619 21253,6605 21650,8170 9765,111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92BF3-EC67-4869-BED5-8CAA0D7517D7}" emma:medium="tactile" emma:mode="ink">
              <msink:context xmlns:msink="http://schemas.microsoft.com/ink/2010/main" type="inkBullet" rotatedBoundingBox="9374,9640 10711,9301 10840,9807 9503,10147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6149-1996 18 0,'-5'-16'9'0,"14"12"-3"15,-9 4 7-15,5 4-11 16,-1 4 0-16,5 4 1 16,0 0 1-16,10-4-4 0,3-8 0 31,10-8 4-31,0-4 1 15,9-8-2-15,13 4 1 16,9 0-1-16,6 4 1 16,12-4-1-16,-8 0 0 15,-5 3-1-15,0 5 0 16,-9-4-1-16,-9-4 1 16,-14 0-1-16,0 0 1 15,-4 4 0-15,0 0 0 16,-1 0 0-16,-3 4 1 0,3 4 0 15,-3-1 0-15,3 1-1 16,-8 8 1-16,0-4-2 16,-5 5 1-16,0-5-1 15,-4-5 0-15,-1 1 0 16,5-4 1-16,1 0-1 16,-6 4 1-16,5-8 0 15,-4 4 0-15,-1 0-1 16,-3 0 1-16,-1 8-1 15,-5 0 0-15,-4 0-1 16,5 0 1-16,-1 0-1 16,-4 0 0-16,0 0 0 15,5-4 0-15,4 0 0 16,0-4 0-16,0 0 0 0,0 4 0 0,-4 0-2 16,-5 4 1-16,0 0-9 15,0 0 1-15,0 4-8 16,-9-4 0-16</inkml:trace>
        <inkml:trace contextRef="#ctx0" brushRef="#br0" timeOffset="2681.0903">7478-2230 27 0,'0'-8'13'0,"-5"16"-4"0,10-4 11 16,-1 13-19-16,1-1 0 15,-1 4 0 1,5 0 1-16,-4 4-3 15,4 8 0-15,4 1-1 16,1 3 1-16,4 0-6 0,0 5 0 16,-4 11-2-16,4 0 0 15</inkml:trace>
      </inkml:traceGroup>
      <inkml:traceGroup>
        <inkml:annotationXML>
          <emma:emma xmlns:emma="http://www.w3.org/2003/04/emma" version="1.0">
            <emma:interpretation id="{5FA1D029-1AE0-4D05-BC7C-CF76F5AFA31A}" emma:medium="tactile" emma:mode="ink">
              <msink:context xmlns:msink="http://schemas.microsoft.com/ink/2010/main" type="line" rotatedBoundingBox="10719,9277 21253,6605 21650,8170 11115,10841"/>
            </emma:interpretation>
          </emma:emma>
        </inkml:annotationXML>
        <inkml:traceGroup>
          <inkml:annotationXML>
            <emma:emma xmlns:emma="http://www.w3.org/2003/04/emma" version="1.0">
              <emma:interpretation id="{B9CA98A1-8171-46C7-983F-0F9BC5AB8060}" emma:medium="tactile" emma:mode="ink">
                <msink:context xmlns:msink="http://schemas.microsoft.com/ink/2010/main" type="inkWord" rotatedBoundingBox="10903,10006 10912,10003 10922,10043 10913,1004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81.0903">7478-2230 27 0,'0'-8'13'0,"-5"16"-4"0,10-4 11 16,-1 13-19-16,1-1 0 15,-1 4 0 1,5 0 1-16,-4 4-3 15,4 8 0-15,4 1-1 16,1 3 1-16,4 0-6 0,0 5 0 16,-4 11-2-16,4 0 0 15</inkml:trace>
          <inkml:trace contextRef="#ctx0" brushRef="#br0" timeOffset="3365.4264">7682-1640 22 0,'-9'-8'11'0,"13"16"-14"15,-4-8 25-15,0 0-21 16,0 0 0-16,0 4 0 16,5 0 1-16,-1 4-5 15,1 4 0 1</inkml:trace>
        </inkml:traceGroup>
        <inkml:traceGroup>
          <inkml:annotationXML>
            <emma:emma xmlns:emma="http://www.w3.org/2003/04/emma" version="1.0">
              <emma:interpretation id="{72BF57D4-F5F1-481B-9BB2-0D6DDAE7FD8C}" emma:medium="tactile" emma:mode="ink">
                <msink:context xmlns:msink="http://schemas.microsoft.com/ink/2010/main" type="inkWord" rotatedBoundingBox="11838,9058 15434,8145 15716,9257 12119,101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18.6221">8875-2592 30 0,'4'4'15'0,"5"8"-15"15,-4-8 31-15,-5 4-31 16,0 4 0-16,4 8-6 15,-4-8 0-15,0 8 1 16,5-4 0-16,-1-3-5 16,5 3 1-16</inkml:trace>
          <inkml:trace contextRef="#ctx0" brushRef="#br0" timeOffset="5023.3782">9015-2071 20 0,'5'28'10'0,"13"16"-33"0,-14-36 18 16</inkml:trace>
          <inkml:trace contextRef="#ctx0" brushRef="#br0" timeOffset="10342.8504">8911-2555 17 0,'-5'8'8'0,"5"-4"-5"0,0-4 17 16,0 0-19-16,0 0 1 15,0 0 3-15,9-8 0 16,5 0-5-16,4-4 0 15,5 0 3-15,4 0 1 16,0-1-1-16,10 1 1 0,-6 0-3 16,1 4 1-16,-5 0-1 15,0 4 0-15,1 0 0 16,-1-4 1-16,0 0-1 16,5-4 1-16,0-4 0 15,4 4 0-15,0-1 1 16,0 1 0-16,-4 4-1 15,-5 0 1-15,1 0-1 16,-1 4 0-16,-5 0 0 16,1 4 0-16,0 0-1 15,0-4 0-15,4 0 0 16,-5 0 0-16,6-4 0 16,-1 0 0-16,9-4-1 15,-9 0 1-15,-4 0-1 16,0 4 1-16,-1 4 0 15,-3 4 0-15,-1-4-1 0,0 8 1 16,0-4-1-16,5-4 1 16,4-5 0-16,5-3 0 15,-1 0 0-15,6-4 0 16,-1 4 0-16,-4 8 1 16,-1 0-1-16,-3 4 0 15,-1 0 0 1,0 0 0-16,0 4-1 0,-9 0 1 0,5-12-2 15,0 0 0-15,-1 0-2 16,6 0 1-16,-1-4-3 16,0 4 0-16,0 0-2 15,-4-5 0-15,-5 9-8 16,-4 4 1-16,-10 8 0 16,-13 1 0-16</inkml:trace>
          <inkml:trace contextRef="#ctx0" brushRef="#br0" timeOffset="96280.4959">10314-2901 29 0,'-32'14'14'0,"21"3"-2"15,11-13 15-15,-3 0-25 16,3 2 0-16,5-2 2 15,4-2 0-15,7-4-3 16,7-2 1-16,7-8 3 16,8-3 1-16,6-3-1 15,6 0 0-15,3-2 1 0,2-1 1 16,4 3-3-16,3-2 0 16,-5 1 0-16,5-1 0 15,-1 0-1-15,-1 3 1 16,6-5-3-16,-4 0 1 15,4-3 0-15,0 3 0 16,-4 6-1-16,-2 4 1 16,-6 1-1-16,-1 5 1 0,-10 0-1 15,-11 2 0-15,-4 0 0 16,-3-2 0-16,-4 6-1 16,-1-4 1-16,-2 4-3 15,3 0 1-15,-3 0-5 16,1 0 0-16,-3 0-10 15,-3 2 0-15,-6 8-5 16,-7 0 0-16</inkml:trace>
          <inkml:trace contextRef="#ctx0" brushRef="#br0" timeOffset="98601.2729">10289-2803 20 0,'2'8'10'0,"7"10"-3"0,-4-16 10 0,-1 2-15 16,1 0 0-16,0 2 1 15,-1 7 1 1,3-1-7-16,0 6 1 15,2 6 0-15,0-1 1 16,3 3-5-16,-1-1 1 16,0-3-3-16,-1-2 0 15,-1 1 3-15,2 1 0 16,1 0 4-16,-1 3 1 16,-2-3 3-16,-2 0 0 0,0 3 3 15,-3-3 0-15,6-4-1 16,-1-3 0-16,2 1 0 15,1-2 0-15,-1 0-1 16,0 3 1-16,-1-1-3 0,-4 2 1 0,1 2-5 31,-4-1 1-31,1-3-7 16,-2 0 1-16,1-1-3 0,-1-1 1 16,0 0 2-1,1-20 7-15,-1 34 1 16,2-5 1-16,-1-3 4 31,-1 0 1-31,-2 3 1 16,2-3 0-16,1-2-6 0,1-1 0 15,1-1-3-15,2-2 1 32,4 4-9-32,-2 1 1 15</inkml:trace>
          <inkml:trace contextRef="#ctx0" brushRef="#br0" timeOffset="14542.9332">11591-2945 11 0,'5'-4'5'0,"13"-4"2"16,-18 8 7-16,5-8-13 16,-1 4 1-16,1-5 0 15,-5 1 1-15,0 0-4 16,0 0 1-16,0 0 2 15,0 0 1-15,0 4 0 16,0 4 0-16,0 0-1 16,0-8 0-16,0-4-1 0,-5 0 1 15,1-4-2-15,-1 0 1 16,-4-5-1-16,4 5 1 16,1 4-1-16,-1 0 1 15,1 0-1-15,-1 8 1 16,1 0 0-16,-5-4 0 15,0 0 0-15,0 4 0 16,-1-4 0 0,6 4 1-16,-1 4-1 15,1 0 1-15,-1 4 0 16,5 0 0-16,0 0-2 16,0 0 1-16,5 0-1 15,-5-4 1-15,9-4-1 16,0-4 1-16,0 0-1 15,0-4 1-15,0 4 0 16,0-1 1-16,0 1-1 16,0 4 1-16,5 0-1 15,0 4 0-15,-1 0-1 16,5-4 1-16,1 4-1 16,8 0 0-16,0-4-1 15,5 0 1-15,4-4-1 16,9 4 1-16,-4-4 0 15,0 8 0-15,4 0 0 0,5 0 0 16,5-4-6-16,-1-4 1 16,1-8-7-16,8-8 1 15</inkml:trace>
        </inkml:traceGroup>
        <inkml:traceGroup>
          <inkml:annotationXML>
            <emma:emma xmlns:emma="http://www.w3.org/2003/04/emma" version="1.0">
              <emma:interpretation id="{99416F02-5A71-4F11-9CF6-0FB001FA3CC7}" emma:medium="tactile" emma:mode="ink">
                <msink:context xmlns:msink="http://schemas.microsoft.com/ink/2010/main" type="inkWord" rotatedBoundingBox="14939,8502 15039,8477 15294,9484 15194,9509"/>
              </emma:interpretation>
              <emma:one-of disjunction-type="recognition" id="oneOf3"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ì</emma:literal>
                </emma:interpretation>
                <emma:interpretation id="interp5" emma:lang="" emma:confidence="0">
                  <emma:literal>:</emma:literal>
                </emma:interpretation>
                <emma:interpretation id="interp6" emma:lang="" emma:confidence="0">
                  <emma:literal>;</emma:literal>
                </emma:interpretation>
                <emma:interpretation id="interp7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100440.8576">11727-3157 38 0,'-5'31'19'0,"5"1"-27"16,2-26 38-16,3 4-31 15,2 1 1-15,2-1-5 16,2 0 1-16,5 6-1 16,-2 9 1-16,0 3-6 15,2 4 1-15</inkml:trace>
          <inkml:trace contextRef="#ctx0" brushRef="#br0" timeOffset="100684.8834">11919-2681 23 0,'9'32'11'0,"5"-3"-10"0,-12-21 19 16,0 6-20-16,0 4 1 31,1-4-2-31,1 1 0 0,3-3 0 16,0 2 0-1,0 0-1-15,-3 5 1 16,1-3-1-16,-3 4 0 16,1 5 0-16,-1 1 0 15,0 0 2-15,0 1 0 16,3-5 2-16,-3 3 1 0,3-5 1 15,-1-2 1-15,3 0 0 16,0-1 1-16,0-1-6 16,0-2 0-16,0 2-8 15,-3 3 1-15</inkml:trace>
        </inkml:traceGroup>
        <inkml:traceGroup>
          <inkml:annotationXML>
            <emma:emma xmlns:emma="http://www.w3.org/2003/04/emma" version="1.0">
              <emma:interpretation id="{8AFB0F79-5512-4975-9C35-EF4E194DEF2E}" emma:medium="tactile" emma:mode="ink">
                <msink:context xmlns:msink="http://schemas.microsoft.com/ink/2010/main" type="inkWord" rotatedBoundingBox="15101,8272 16162,8004 16197,8141 15136,840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165.6268">12739-3490 19 0,'0'0'9'0,"4"4"4"0,1-12 4 16,-1 0-13-16,-4 8 0 16,0 0 3-16,0 0 0 15,0 0-9-15,5 4 1 16,-5-4 5-16,9 0 0 16,0-4-2-16,5-4 0 15,4 0-2-15,5 0 0 16,-1 0 0-16,5 4 1 0,-4 4-2 15,0 0 1-15,-5 4-1 16,-9 4 0-16,0-4-10 16,-4 4 0-16</inkml:trace>
          <inkml:trace contextRef="#ctx0" brushRef="#br0" timeOffset="16744.2791">12943-3550 20 0,'-14'20'10'0,"10"-4"-8"16,4-16 4-16,4 0-10 16,1 4 0-16,4-4 0 0,-9 0 1 15,0-8 5 1,0 0 0-16,-5 4-5 16,-4 0 0-16,0 4 1 15,0 0 0-15,0-4-1 16,0 4 0-16</inkml:trace>
          <inkml:trace contextRef="#ctx0" brushRef="#br0" timeOffset="15382.0577">12000-3409 21 0,'-19'0'10'0,"-3"12"-7"15,17-8 9-15,-4 4-13 0,0 0 1 0,-5 0-1 16,5 0 1-16,0 1 1 16,0-5 0-16,5 0 1 15,-1-4 1-15,1 4 1 16,4 0 1-16,4 0 1 16,5 0 0-16,5 0-1 15,9 0 1-15,-1-4-3 0,5-4 1 16,14-8-2-16,9-9 0 15,9-3-1-15,5 0 0 16,-5 4-1-16,4 4 0 16,1 4 0-16,-5 4 0 15,-5 4 0-15,-9-4 0 16,-4 4 0-16,-14-1 0 16,1 1 0-16,-10-4 0 15,0-4 0-15,-5 8 1 0,-3 0-2 16,-10 8 1-16,-10 4-1 15,-17 4 1-15,-9 9-1 16,-5 3 0-16,-4 0 0 16,-1-4 0-16,1-4 0 15,0-4 1-15,-1-4-1 16,1-4 1-16,9 0-1 16,4 1 1-16,9-1 0 15,5 0 0-15,5 0 0 16,3 4 0-16,6-4 1 15,4-4 0-15,9-4 1 16,9-4 1-16,14-9-1 16,9 1 1-16,9-4-1 15,13 0 1-15,1 4-1 16,-5 0 1-16,-5 4-3 16,-4 4 1-16,-5 0-9 0,-4-1 1 15,0 1-7-15,-5-4 1 16</inkml:trace>
        </inkml:traceGroup>
        <inkml:traceGroup>
          <inkml:annotationXML>
            <emma:emma xmlns:emma="http://www.w3.org/2003/04/emma" version="1.0">
              <emma:interpretation id="{736AB313-F23A-473F-A970-67E3E7738058}" emma:medium="tactile" emma:mode="ink">
                <msink:context xmlns:msink="http://schemas.microsoft.com/ink/2010/main" type="inkWord" rotatedBoundingBox="17421,7802 21198,6452 21707,7877 17931,9227">
                  <msink:destinationLink direction="with" ref="{23711AB7-13CC-4256-AC13-3B60F416BDD5}"/>
                  <msink:destinationLink direction="with" ref="{CBEBE8C4-03D6-4183-8B6A-8A6D054DB4C8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3022.9258">16812-4478 11 0,'-14'4'5'0,"14"-4"-5"15,5 4 8-15,-5-4-5 16,0 0 0-16,0 0 6 0,0 0 0 15,9 8-8 1,4 4 0-16,1 4 7 16,9 12 1-16,-10 4-3 15,1 5 1-15,-5 3-5 16,5 0 1-16,-1 9-4 16,1-5 0-16,-5 9-4 0,0 3 1 15,0 8-1-15,0-3 0 16,0-5-5-16,0 9 1 15,5-5 0-15,-1-7 1 16</inkml:trace>
          <inkml:trace contextRef="#ctx0" brushRef="#br0" timeOffset="32739.8668">16907-4184 18 0,'-14'-16'9'0,"14"-33"-12"0,0 37 14 0,5-4-13 16,0 4 0-16,-1 0-4 16,-4 12 1-16,0 4 4 15,0 0 1-15</inkml:trace>
          <inkml:trace contextRef="#ctx0" brushRef="#br0" timeOffset="35085.6349">16939-4640 22 0,'-14'12'11'0,"5"5"-11"16,9-17 18-16,0 0-16 15,0 0 0-15,0 0 4 16,5-4 1-16,4-1-7 16,0 5 1-16,0 0 6 15,-5 0 0-15,1 0 0 16,0 0 0-16,4-4-2 15,0 0 0-15,4-4-2 16,10-4 1-16,4 0-2 16,9 0 0-16,5 0-1 15,0 0 0-15,4 4 0 16,1 0 0-16,-10 0 0 16,0 0 0-16,1 0 0 15,-1-1 1-15,0-3-1 16,1 0 1-16,3 0-1 0,-8 0 0 15,-5-4 0-15,-4 8 0 16,-5 4-1-16,-4 0 1 16,-1 8 0-16,-4 0 1 15,0 4-1-15,-13 8 1 16,-10-4-1-16,-13 4 0 0,-9 0-1 16,-10-3 1-16,-12-5-1 15,-6-4 0-15,-4 0-1 16,4 8 1-16,6 8-1 15,3 0 0-15,14 0 0 16,10 0 0-16,3-3-3 16,6-1 0-16,8-8-5 15,5-4 1-15,9-4-9 16,18-16 0-16,9 0 0 16,10 3 1-16</inkml:trace>
          <inkml:trace contextRef="#ctx0" brushRef="#br0" timeOffset="37401.9649">17583-4777 23 0,'-14'-4'11'0,"10"-8"-6"0,-1 8 14 16,5 0-16-16,-9 4 1 16,0 0 1-16,5 4 1 15,4-4-7-15,0 0 0 16,4-4 5-16,10-12 0 16,8 4-1-16,1-8 0 15,9 0-1-15,4-1 0 16,5 1 0-16,4 0 1 0,1 4-1 15,-10 0 0-15,-4 4-1 16,-5 0 1-16,-4-1-1 16,-5 5 1-16,0 0-2 15,0 0 1-15,0 0-1 16,-4 0 1-16,-5 0-1 16,0 8 0-16,-9 4-3 15,-9 8 1-15,-5 8-3 16,-4-3 1-16,-5-1-8 15,5 4 0-15,0 4-1 0,4-8 0 16</inkml:trace>
          <inkml:trace contextRef="#ctx0" brushRef="#br0" timeOffset="24562.3731">14204-3825 28 0,'-5'-4'14'0,"10"0"-17"16,-5 4 25-16,0 0-21 15,0 0 1-15,4 0 1 16,5 0 1-16,5-8-5 15,4 0 1-15,14 0 3 16,0-1 1-16,9-3-1 0,-1-4 1 16,1 4 0-16,9-4 0 15,0 4 0-15,0 4 1 16,-5 0-1-16,1 0 0 16,-10 4-1-16,-4 0 1 15,-5 0-1-15,0-4 0 16,0-1 0-16,0 1 0 15,1 0 0-15,-6 4 0 16,6 0 0-16,-10 4 0 16,-5 0 0-16,1 4 0 0,-5 0-1 15,-4 4 0-15,-5-8 0 16,0 8 0-16,0-8-2 16,-5 5 1-16,0-5-1 15,1 0 1-15,4 0-1 16,0 0 0-16,0 4-2 15,0-4 1-15,0 4-6 16,0-4 1-16,0 0-11 16,14-4 1-16,4-5-3 15,0 14 0-15</inkml:trace>
          <inkml:trace contextRef="#ctx0" brushRef="#br0" timeOffset="25182.5562">14925-4079 20 0,'0'8'10'0,"14"-16"-3"15,-10 4 9-15,5-4-12 16,9 0 0-16,5-4 2 16,0-1 1-16,4 1-9 15,0 0 1-15,0 4 5 16,1 4 0-16,-6 0-1 16,1 0 0-16,0 4-2 15,-1 0 1-15,-4 0-1 16,-4 0 1-16,4-4-1 0,0-4 0 15,0 0-2 1,-4 4 1-16,-5 0-7 0,0 4 1 16,-4 8-6-16,4 4 1 15</inkml:trace>
          <inkml:trace contextRef="#ctx0" brushRef="#br0" timeOffset="31130.2171">15610-3257 35 0,'0'-4'17'0,"14"37"-22"16,-14-33 34 0,13 8-35-1,1-4 0-15,-1 4-3 16,-4 4 0-16,-4 4 9 15,-1 0 1-15,1 4-9 16,0 4 0-16,-1 1 2 16,1-1 0-16,4-4 3 0,0 4 0 15,0 0 3-15,4 5 1 16,1-1 2-16,0 0 1 16,-5-4-3-16,0 4 0 15,0-3-3-15,0-5 1 16</inkml:trace>
          <inkml:trace contextRef="#ctx0" brushRef="#br0" timeOffset="30351.1849">15360-4003 26 0,'0'4'13'0,"10"-12"-14"0,-10 8 18 0,9 4-19 15,0-4 0 1,0 4-7-16,0-4 0 16,0 4 8-16,0 0 0 15</inkml:trace>
          <inkml:trace contextRef="#ctx0" brushRef="#br0" timeOffset="30706.6408">15401-4116 27 0,'-4'-4'13'0,"4"0"-13"16,4 8 27-16,1 0-23 16,-1 5 1-16,1-1 2 15,-1 4 1-15,1 0-10 16,4 4 1-16,0 8 5 15,0-4 0-15,0 0-4 16,0 9 0-16,0 3-5 0,0 0 1 16,5 0-3-16,0 5 0 15,-5 3-3-15,0-4 0 16,0 9-1-16,-5-5 1 16</inkml:trace>
          <inkml:trace contextRef="#ctx0" brushRef="#br0" timeOffset="30863.0446">15592-3442 19 0,'4'16'9'0,"1"0"-5"0,-5-12 15 0,4 0-19 16,1 0 0-16,-1 0-4 16,-4 0 1-16,5 0-2 15,0 0 1-15</inkml:trace>
          <inkml:trace contextRef="#ctx0" brushRef="#br0" timeOffset="29925.8169">15537-4285 34 0,'-4'8'17'0,"8"-20"-20"0,-4 12 33 15,0 0-29-15,0 0 0 16,5-4 1-16,-5 4 0 15,9-12-2-15,0 0 1 16,5 8 3-16,-5-4 0 16,0 0-1-16,0 0 1 15,4 0-3-15,1 0 0 16,0-1-4-16,4 1 0 16,4 4-5-16,1 4 1 15,0 0-1-15,-5 0 0 0,-4 0 2 16,-1 0 0-16,-4 0 3 15,0 4 1-15,-4-4 3 16,-1 4 0-16,5-4 3 16,1 0 1-16,3-8 0 15,1 4 0-15,-1 0-1 16,1 0 1-16,-5 4-1 16,0 0 0-16,0 0-3 15,-4 4 0-15,-1 0-5 16,-4 0 1-16,0 0-4 15,-4-4 0-15,-1 0-3 16,-4 0 1-16,-4 0 1 16,-6 0 0-16,-3 0 4 15,-6 0 0-15,-3 0 5 16,-1 8 0-16,-4 1 4 16,4 3 0-16,0 0 1 15,0 0 1-15,1-8-1 16,3 0 1-16,6 4-1 0,4 0 0 15,0-4-1-15,4 4 0 16,5 4-2-16,-5 0 0 16,5 0-1-16,0-4 0 15,5 5-1-15,-1-1 0 16,0 0-1-16,1-4 1 16,4 0-1-16,0-4 0 15,4 0 0-15,1-4 0 16,4 0 0-16,0 0 1 0,5 0-1 15,4 0 0-15,-4-4 0 16,8 0 1-16,5-4-1 16,14-4 0-16,5-4 0 15,8-5 0-15,5-3 0 16,-5 8 0-16,5-4 0 16,-4 8 1-16,-1 0-1 15,-4 0 1-15,0 0 0 16,-9-1 0-16,0-3-1 15,-1 0 1-15,6 0-1 16,-5-8 1-16,-1 8-1 16,1 4 1-16,0 4 0 15,0 0 1-15,-5-1-1 16,1 1 1-16,-6 0-1 16,1 0 1-16,0-4-1 15,-5-4 0-15,0 0-1 16,0 0 0-16,1 4-1 15,-10 4 1-15,-5 0-4 0,-4 8 1 16,-9 4-7-16,-4 4 0 16,-10 12-5-16,-4 0 1 0</inkml:trace>
        </inkml:traceGroup>
      </inkml:traceGroup>
    </inkml:traceGroup>
    <inkml:traceGroup>
      <inkml:annotationXML>
        <emma:emma xmlns:emma="http://www.w3.org/2003/04/emma" version="1.0">
          <emma:interpretation id="{3AB315E1-F9CA-431F-976A-8D0572B29000}" emma:medium="tactile" emma:mode="ink">
            <msink:context xmlns:msink="http://schemas.microsoft.com/ink/2010/main" type="paragraph" rotatedBoundingBox="9747,9309 20230,7286 20709,9769 10226,11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2FCCA1-AB6D-4785-9FB9-586A75E50823}" emma:medium="tactile" emma:mode="ink">
              <msink:context xmlns:msink="http://schemas.microsoft.com/ink/2010/main" type="line" rotatedBoundingBox="10235,9215 20230,7286 20709,9769 10714,11698"/>
            </emma:interpretation>
          </emma:emma>
        </inkml:annotationXML>
        <inkml:traceGroup>
          <inkml:annotationXML>
            <emma:emma xmlns:emma="http://www.w3.org/2003/04/emma" version="1.0">
              <emma:interpretation id="{2CFDAED2-7AEB-41EB-B0C7-3CD42394A700}" emma:medium="tactile" emma:mode="ink">
                <msink:context xmlns:msink="http://schemas.microsoft.com/ink/2010/main" type="inkWord" rotatedBoundingBox="10286,9480 12402,9071 12818,11227 10702,1163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81569.3146">7548-2041 20 0,'-9'-2'10'0,"0"-15"-7"16,6 11 11-16,-1 0-13 0,-1 0 0 16,3 0 1-16,2 2 0 15,0 4-1-15,5 4 0 16,-1 4 2-16,3 2 1 16,2 11 0-16,5 7 0 15,2 5-1-15,2 9 1 16,0 13-1-16,5 2 0 15,0 6-1-15,0 8 1 16,0-2-2-16,2 0 1 16,2 7-1-16,-1-7 1 15,-1 2-1-15,-2-6 0 0,-3 0-1 16,3-6 1-16,4 0 0 16,-1-6 1-16,-6-5-1 15,1 5 1-15,-1-6-1 16,-1-4 1-16,-1 1-1 15,-4 3 0-15,-1-6-1 0,-1-3 1 16,-1-3-1-16,-2-3 1 16,-2-5-1-1,-2-3 1-15,-1-6-1 16,1-1 0-16,0-5-1 16,-1-2 1-16,-2-4-3 15,1-2 0-15,-3-4-3 16,0-6 1-16,-3-2 0 15,-1-4 0-15,2-2 0 16,-3 5 1-16,3-1 3 0,-1 2 0 16,1 2 2-16,2-2 1 15,0 4-1-15,0-2 0 16,-2-4-2-16,-3-5 1 16,-4-5-3-16,-5-8 1 15,-2-9-1-15,0-4 0 16,0 1-1-16,-2 1 1 15,2 0-1-15,0 1 0 16,-2-1 1-16,-1 5 1 16,1 3 1-16,2 3 0 15,5 10 2-15,-1 5 1 0,8 9 1 16,1 6 0-16,6 8 1 16,1 9 0-16,8 3 0 15,1 13 0-15,8 9-1 16,2 9 0-16,4 8-1 15,-1 6 1-15,1-4-1 16,0-2 1 0,10 10-5-1,-7-14 0-15,-7-12-8 16,-3-9 0-16</inkml:trace>
          <inkml:trace contextRef="#ctx0" brushRef="#br0" timeOffset="83133.0794">8142-605 18 0,'-6'-2'9'0,"8"2"-3"16,0 2 9-16,3 0-14 15,2 9 0-15,2 5 1 16,2 6 0-16,-2 3-1 16,3 3 1-16,-1 3 1 0,-4-5 0 0,0 0 0 15,0-1 1-15,0-1-2 16,-3-6 1-16,1-1-2 15,-1-5 1-15,1-2-1 16,-1 0 0-16,1 0-1 16,-3 1 1-16,1-3-1 15,-3 0 0-15,0 0 0 0,0-2 0 16,0-2 0-16,0-2 0 16,0-2-1-16,0 0 1 15,2 0 0-15,2 0 0 16,1-2 0-16,2 2 0 15,2 0 0-15,-2 0 1 16,2 0-1-16,-2 0 0 16,0-2 0-16,-3-2 1 15,1 0-1-15,-1 0 0 16,-4 0 0-16,0 2 1 16,-2 2-1-16,-2 2 0 0,-3 2 0 15,0 2 1-15,0-2-2 16,2 0 1-16,-1-2-1 31,-1 2 1-31,2-2-1 16,1-2 0-16,-1 4 0 15,0 0 0-15,3 0 0 16,0 0 1-16,2-1 0 16,-2-1 0-16,2 0 0 15,0 0 0-15,0-2-1 0,2 0 1 16,-2 0 0-16,4 0 0 15,1 0 0-15,0 0 0 16,-1 2 0-16,1-2 0 16,-1 2 0-16,-1 0 0 15,-1 0 0-15,2 0 0 16,3-2 0-16,2-2 0 16,1-2 0-16,3 2 1 15,3-2 0-15,0 0 0 16,0 4-1-16,3-3 1 15,1-1 0-15,8-4 1 0,1-4-1 16,6-2 1-16,6-2-1 16,0-1 1-16,0 3 0 15,-4 0 1-15,-1-2 0 16,3-1 1-16,0-1-2 16,0 0 1-16,6 2 0 15,-1-1 0-15,-5 1-1 16,0 2 0-16,-5-4-1 15,-2-1 1-15,0-1-1 16,-2 2 0-16,-1 3-1 16,3 3 1-16,-4 2-1 15,-5 0 1-15,-3 4-1 16,-4 4 1-16,-2 0-2 16,-3 2 1-16,-2-2-5 15,-2 0 0-15,-2 2-5 16,-3 2 1-16,3 0-7 0,2 4 0 15</inkml:trace>
          <inkml:trace contextRef="#ctx0" brushRef="#br0" timeOffset="82147.3759">8179-513 12 0,'-2'-6'6'0,"6"6"7"16,1 2-4-16,-1 2-8 0,1 4 1 16,4 4 2-16,-2 7 0 15,2 3-4-15,-2-4 1 16,2-2 4-16,-2 1 0 16,0-3-1-16,0 0 0 15,0-4-2-15,-1-4 0 16,1-4-6-16,0-2 1 15,0 0-7-15,2 2 1 16</inkml:trace>
          <inkml:trace contextRef="#ctx0" brushRef="#br0" timeOffset="84669.306">8883-2468 15 0,'-7'-35'7'0,"14"25"0"16,-5 6 3-16,1-2-9 0,-3 2 0 15,0 4 0-15,0 0 1 16,-3 0-3-16,1 2 0 16,0 0 1-16,-1 0 0 15,3 4-1-15,3 2 1 16,4 11 0-16,2-3 1 16,7 16 1-16,4 13 0 15,3 12 0-15,7 14 1 16,2 10 0-16,0 13 1 15,-5 3-2-15,5 11 1 16,3 4-1-16,1 4 0 0,1 0 0 16,-5 1 1-16,2-1-1 15,0-8 1-15,-4-6 0 16,0-13 0-16,-5-8-1 16,-2-10 1-16,-3-10-2 15,-4-4 1-15,-2-8-2 16,-2-10 1-16,-1-5-1 15,-2-3 1-15,-2-5-2 16,0-4 1-16,0-1 0 16,-3-1 0-16,1-2-1 15,-1 1 1-15,-1-3 0 16,-3-4 0-16,-3-4 0 16,1 0 0-1,-2-12-1 1,1 0 0-16,1-2 0 0,0 4 0 15,2-2-2-15,0 0 0 16,0-2-8-16,4-6 0 16</inkml:trace>
          <inkml:trace contextRef="#ctx0" brushRef="#br0" timeOffset="85914.82">9180-578 27 0,'-2'0'13'0,"18"-8"-3"0,-7 8 14 16,7-4-21-16,7 2 0 15,7-2 3-15,8 0 0 16,4-1-7-16,-3 1 0 15,-1 0 2-15,4 2 1 16,-1-2-13-16,-5-2 1 16</inkml:trace>
        </inkml:traceGroup>
        <inkml:traceGroup>
          <inkml:annotationXML>
            <emma:emma xmlns:emma="http://www.w3.org/2003/04/emma" version="1.0">
              <emma:interpretation id="{B34A5EE3-55B3-41A1-A640-173FAFF0E91C}" emma:medium="tactile" emma:mode="ink">
                <msink:context xmlns:msink="http://schemas.microsoft.com/ink/2010/main" type="inkWord" rotatedBoundingBox="13898,9916 14068,9883 14273,10946 14103,1097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98692.7556">10666-1738 6 0,'7'20'3'0,"2"-4"-3"0,-7-14-6 0</inkml:trace>
          <inkml:trace contextRef="#ctx0" brushRef="#br0" timeOffset="98842.2171">10780-1442 17 0,'9'8'8'0,"10"13"-21"16,-15-15 17-16,1 2-8 16,0 2 1-16</inkml:trace>
          <inkml:trace contextRef="#ctx0" brushRef="#br0" timeOffset="98963.1082">10897-1208 12 0,'5'12'6'0,"1"2"-16"0,-1-10 12 16,-3 2-4-16,3 3 0 16</inkml:trace>
          <inkml:trace contextRef="#ctx0" brushRef="#br0" timeOffset="99083.0242">10963-970 12 0,'0'24'6'0,"5"-2"-3"0,-3-15 12 15,0 1-17-15,1 2 0 16,-1-2-7-16,3 0 1 0</inkml:trace>
          <inkml:trace contextRef="#ctx0" brushRef="#br0" timeOffset="99202.306">11020-757 21 0,'-4'16'10'0,"4"9"-6"16,2-23 18-16,0 2-25 15,3-2 1-15,4 0-12 16,-2-8 0-16</inkml:trace>
        </inkml:traceGroup>
        <inkml:traceGroup>
          <inkml:annotationXML>
            <emma:emma xmlns:emma="http://www.w3.org/2003/04/emma" version="1.0">
              <emma:interpretation id="{9F5A1F09-A8C3-4825-BBBE-F6021B460261}" emma:medium="tactile" emma:mode="ink">
                <msink:context xmlns:msink="http://schemas.microsoft.com/ink/2010/main" type="inkWord" rotatedBoundingBox="14483,10714 15398,10538 15446,10785 14531,10961"/>
              </emma:interpretation>
              <emma:one-of disjunction-type="recognition" id="oneOf8">
                <emma:interpretation id="interp12" emma:lang="" emma:confidence="0">
                  <emma:literal>....</emma:literal>
                </emma:interpretation>
                <emma:interpretation id="interp13" emma:lang="" emma:confidence="0">
                  <emma:literal>...</emma:literal>
                </emma:interpretation>
                <emma:interpretation id="interp14" emma:lang="" emma:confidence="0">
                  <emma:literal>..</emma:literal>
                </emma:interpretation>
                <emma:interpretation id="interp15" emma:lang="" emma:confidence="0">
                  <emma:literal>a...</emma:literal>
                </emma:interpretation>
                <emma:interpretation id="interp16" emma:lang="" emma:confidence="0">
                  <emma:literal>%</emma:literal>
                </emma:interpretation>
              </emma:one-of>
            </emma:emma>
          </inkml:annotationXML>
          <inkml:trace contextRef="#ctx0" brushRef="#br0" timeOffset="99613.4193">11299-692 30 0,'9'-4'15'0,"7"-2"-21"16,-6 2 26-16,1-4-27 16,5-2 1-16,5 1-9 15,1 1 1-15</inkml:trace>
          <inkml:trace contextRef="#ctx0" brushRef="#br0" timeOffset="99775.7359">11638-832 38 0,'4'-4'19'0,"1"-4"-26"16,-1 4 36 0,1 0-30-16,2-1 1 15,0 1-7-15,2 2 1 16,0 0 0-16,5-4 1 15,2 2-5-15,0-2 1 16</inkml:trace>
          <inkml:trace contextRef="#ctx0" brushRef="#br0" timeOffset="99877.3456">11864-911 14 0,'18'-2'7'0,"3"8"-2"0,-17-4 10 0,1-2-15 16,2 2 0-16,2-2 0 15,0 0 0-15,0-2-5 16,3-8 0-16</inkml:trace>
          <inkml:trace contextRef="#ctx0" brushRef="#br0" timeOffset="100045.6229">12136-1111 34 0,'9'11'17'0,"0"-9"-38"16,-4-4 32-16,2 0-21 16,-5-7 0-16</inkml:trace>
        </inkml:traceGroup>
        <inkml:traceGroup>
          <inkml:annotationXML>
            <emma:emma xmlns:emma="http://www.w3.org/2003/04/emma" version="1.0">
              <emma:interpretation id="{43323E63-55C6-4634-9812-FC4756813B8A}" emma:medium="tactile" emma:mode="ink">
                <msink:context xmlns:msink="http://schemas.microsoft.com/ink/2010/main" type="inkWord" rotatedBoundingBox="16081,8087 17724,7770 18160,10030 16517,1034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7111.8989">12857-3563 20 0,'-5'-4'10'0,"10"16"-12"0,-5-12 23 16,0 4-19-16,0 4 0 16,0 4 2-1,4 8 1-15,5 8-5 0,5 9 0 16,4-1 4-16,5 16 0 15,4 9-1-15,0 12 1 16,5 7-2-16,-5 1 1 16,0 12-2-16,1 3 1 15,-1 5-1-15,5 0 0 16,-5-4 0-16,5-5 0 16,-5-7 0-16,0-8 1 15,-4-5 0-15,-1 1 0 16,1-1 0-16,-9-15 0 0,-1-5-1 15,1 1 1-15,-1-5-1 16,-3-4 0-16,-1-7-1 16,0-1 0-16,0-4-2 15,-5-4 0-15,1-7-2 16,-1-5 1-16,-4-8-4 0,-4-12 1 0,-5-12-3 16,-5-9 1-16,-4-19-4 15,-9-8 1-15</inkml:trace>
          <inkml:trace contextRef="#ctx0" brushRef="#br0" timeOffset="17425.6298">13006-2950 16 0,'0'0'8'0,"23"32"-2"16,-14-16 9-16,5 12-14 15,4 1 1-15,5 11 4 0,4 8 0 16,5 5-6-16,4 15 1 16,-4 1 3-16,-1 19 1 15,-3 1-1-15,-1-4 1 16,-4 4-3-16,-1-9 1 16,-4 13-1-1,0-4 0-15,5-9 0 0,-5 1 0 16,5 0-1-16,0-13 1 15,-5-16-4-15,0-7 1 0,0-9-6 16,5-4 0-16,-1 1-5 16,1 3 0-16</inkml:trace>
          <inkml:trace contextRef="#ctx0" brushRef="#br0" timeOffset="18791.5354">13514-1354 16 0,'5'0'8'0,"4"0"0"16,-9 0 9-16,5-12-14 16,4 8 1-1,0-4 3-15,4 4 1 16,1-4-9-16,4 8 1 15,5-8 6-15,9 4 0 16,-1-4-2-16,1 0 0 0,4-4-1 16,5-4 0-16,9-1-1 15,0 1 0-15,0 0 0 16,-9 0 0-16,-1 0 0 16,1 0 1-16,0 0-2 15,0 4 1-15,-5 0 0 16,0 3 0-16,-4 5-1 15,0 0 1-15,-5-4-1 16,-4 0 1-16,0 0-1 16,-1 4 0-16,1-4 0 15,0-4 0-15,4 0 0 16,0-4 0-16,0 0-1 0,-4-4 0 31,0 11 0-31,-14 9 0 16,-5 4-3-16,-4 1 1 15,0 3-5-15,-4 0 1 0,-5-8-9 16,-5-4 1-16,-4-4-1 16,-5 4 0-16</inkml:trace>
          <inkml:trace contextRef="#ctx0" brushRef="#br0" timeOffset="20524.925">14549-1708 22 0,'0'8'11'0,"-5"-8"-6"0,5 0 16 16,0 0-17-16,5 4 0 16,-1-4 2-1,5 0 0-15,0 0-7 16,5 0 0-16,4-4 5 15,0 4 1-15,0-4-1 16,10-4 0-16,-1 8-1 16,0-9 0-16,0 5 0 15,-4-4 0-15,0-4-1 0,-5 4 1 16,0 0-2-16,0-4 1 16,0 4-2-16,-4 4 1 15,-5 4 0-15,0-4 0 16,-9 4-1-16,-5 0 1 15,-4 0 0-15,-4 4 0 0,-10 8 0 16,-13 0 0-16,-5 0-1 16,-5 4 1-16,6 0-1 15,-6-3 0-15,1 3 0 16,-5-4 1-16,0-4-2 16,0 4 1-16,0-4-1 15,10 0 1-15,3 0-4 16,10 0 0-16,4-4-6 15,19 4 0-15,13-4-5 16,14 0 0-16</inkml:trace>
        </inkml:traceGroup>
        <inkml:traceGroup>
          <inkml:annotationXML>
            <emma:emma xmlns:emma="http://www.w3.org/2003/04/emma" version="1.0">
              <emma:interpretation id="{5AD973C1-18A7-4E02-BD56-FD2C97E2B59F}" emma:medium="tactile" emma:mode="ink">
                <msink:context xmlns:msink="http://schemas.microsoft.com/ink/2010/main" type="inkWord" rotatedBoundingBox="19008,8495 20411,8224 20619,9299 19216,9570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1453.3908">15882-2620 26 0,'14'25'13'0,"4"-5"-19"15,-14-16 26-15,1 0-21 16,-1-4 1-16,1 4-1 16,-1-4 1-16,1 4-1 15,0 8 1-15,-1 0-3 16,1 4 1-16,-1 8-2 15,1-8 0-15,-5-3 0 16,4-1 1-16,1-4 3 16,-5 0 1-16,0 4 2 15,4 0 0-15,5 4 3 16,0 0 1-16,1 0-1 16,-1 0 0-16,0 1-5 15,0-5 0-15,0-4-4 0,-5-4 0 0,5 0-2 16,-4 4 1-16,-1 0-1 15,1 4 0-15,0 0 2 16,-1 8 1-16,1-4 3 16,-5 5 0-16,0-5-2 15,4-8 0-15,-4 0-3 16,5 0 0-16</inkml:trace>
          <inkml:trace contextRef="#ctx0" brushRef="#br0" timeOffset="31864.7734">16222-2152 16 0,'-4'-4'8'0,"-5"28"-6"16,9-20 13-16,0-4-13 16,0 0 1-16,9-4 4 15,-5 4 1-15,5-4-8 16,0 0 0-16,0 0 6 16,1 4 0-16,-1 0-2 15,4 0 0-15,1-4-4 16,-1 4 0-16,1-8-2 15,0 0 0-15,-1-4 0 16,1 0 0-16,4 4 2 16,0-4 0-16,0-1 2 0,0 1 1 15,1 0-1 1,-6 4 1-16,1-4-3 0,-1 0 0 16,1 4-8-16,0 0 1 15,-5 8-4-15,4 0 0 16</inkml:trace>
          <inkml:trace contextRef="#ctx0" brushRef="#br0" timeOffset="32017.1219">16608-2273 12 0,'0'-4'6'0,"9"0"-4"0,-5 4 4 0,5-4 0 16,1-4 1-16,3 0 0 15,5 0 1-15,0 0-15 16,-4 0 0-16,4 0 4 15,0-5 0-15</inkml:trace>
          <inkml:trace contextRef="#ctx0" brushRef="#br0" timeOffset="32152.477">16966-2378 19 0,'9'-4'9'0,"-4"-4"-22"15,-1 0 14-15,1 0-5 16,4 0 1-16</inkml:trace>
          <inkml:trace contextRef="#ctx0" brushRef="#br0" timeOffset="32316.8394">17188-2446 27 0,'0'4'13'0,"0"-4"-19"0,0 0 27 16,0 0-30-16,5-8 1 15,-1 0-6-15,10-4 1 16</inkml:trace>
          <inkml:trace contextRef="#ctx0" brushRef="#br0" timeOffset="33159.7388">17061-3406 31 0,'-9'24'15'0,"9"-4"-20"0,0-16 32 0,5 5-30 16,-1-5 0-16,1 0-9 15,4 4 1-15,0 0 10 16,0 0 0-16</inkml:trace>
          <inkml:trace contextRef="#ctx0" brushRef="#br0" timeOffset="33278.1128">17111-3099 17 0,'5'32'8'0,"17"-20"-8"16,-17-8 11-16,4 0-18 15,0 4 1-15,0-4-3 16,0 4 1-16</inkml:trace>
          <inkml:trace contextRef="#ctx0" brushRef="#br0" timeOffset="33460.4879">17297-2708 41 0,'0'24'20'0,"14"-8"-33"0,-10-12 46 16,1 0-39-16,-1 0 1 15,1 4-11-15,-1 4 0 16,-4 4 16-16,0 0 1 16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44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80B4EC-5457-478F-BDC2-862B7D143BA1}" emma:medium="tactile" emma:mode="ink">
          <msink:context xmlns:msink="http://schemas.microsoft.com/ink/2010/main" type="inkDrawing" rotatedBoundingBox="10593,13407 17471,9611 20111,14394 13232,18190" semanticType="enclosure" shapeName="Other">
            <msink:sourceLink direction="with" ref="{9E62375C-C512-4822-BEC9-1C07A7A84540}"/>
          </msink:context>
        </emma:interpretation>
      </emma:emma>
    </inkml:annotationXML>
    <inkml:trace contextRef="#ctx0" brushRef="#br0">-90 2765 21 0,'5'-16'10'0,"8"8"-6"15,-4 0 10-15,-9 8-13 16,0 0 1-16,0 0 4 15,0 12 0-15,0 0-6 16,5 16 1-16,4 0 4 16,5 9 0-16,-5 7 0 15,0 4 0-15,0 5-2 16,4-5 1-16,1 9-1 16,0-9 0-16,-1 4 0 15,1 1 0-15,-5-13-1 0,5-4 1 16,-5-7-1-16,9-5 0 15,-5-8-1-15,1-8 1 16,0-4-1-16,-5 0 0 16,0-4-1-16,-5 0 1 15,1 0-1-15,-1 0 1 16,-4 0-2-16,9-4 1 16,0 4 0-1,1-4 0-15,-6 0 0 16,1 0 0-16,-5 4 0 15,0-8 1-15,0 8-1 16,0 0 1-16,-5 0-1 16,5 0 0-16,0 0 0 0,0 0 1 15,-4 4-2-15,-1 0 1 16,0-4 0-16,-4-4 1 16,-4 0-1-16,-1 0 0 15,1 4 0-15,-1 4 0 16,5 0 0-16,4 0 0 15,1-4-1-15,4 0 0 16,4-8 0-16,1-8 1 16,-5-8 0-16,0 3 0 15,-5-3 0-15,1 0 0 16,-5 4 0-16,0 0 1 0,-5-4-1 16,5 7 0-16,-5-31 0 15,1 0 0-15,-5-25 0 16,4-3 0-16,-9-9 0 15,1-4 0-15,-6 25 0 16,6 7 0-16,-1 5 0 16,0 7 0-16,5 9 0 15,-4 0 0-15,8-4 0 0,5 7 0 16,-5 5 0-16,5 4 0 16,0 4-1-16,5 8 1 0,4 12 0 15,0 16 0-15,4 12 0 16,1 0 0-16,4 17-1 15,0 7 1-15,0 4 0 16,0 5 0-16,0-1-1 16,5 5 1-16,-1 3 0 15,5 9 0-15,5 0 0 16,0-13 0-16,-5 1-1 16,0-5 1-16,0-8 0 15,-4-3 0-15,-1-13 0 16,1-8 1-16,-5-3-1 15,0-5 0-15,5-8 0 16,-1-4 1-16,6-4-1 16,8 0 0-16,-5 0 1 15,6 0 0-15,3-4-1 0,1 0 1 16,4-4-1-16,14-4 1 16,9-4-1-16,9-8 1 15,-4-5-1-15,4 1 1 16,9 0-1-16,5 8 0 15,4 4 0-15,-5 4 1 16,1-4-1-16,4 4 1 16,-9-4 0-16,0-1 0 15,5-15-1-15,9-12 1 16,-1-4-1 0,1 7 1-16,4 9-1 15,-4 8 1-15,-9 4-1 0,-10 0 1 0,1 8 0 16,9 0 0-16,-5-1-1 15,0-11 1-15,0-8-1 16,4 0 1-16,1-4-1 16,0 3 0-16,-14 9 0 15,0 4 1-15,-5 8-1 16,1 4 0-16,4 4 0 16,0 0 0-16,0-4 0 15,0-4 0-15,0-12 0 16,0 0 0-16,0 4 0 15,0 3 1-15,-4 5-1 16,-1-4 0-16,5 4 0 16,0 0 0-16,0 0 0 0,5-8 1 15,-5 4-2-15,0-8 1 16,0 4 0-16,-5-9 1 16,-4 1-1-16,-4 0 0 15,-1 4 0-15,0-4 1 16,1 4 0-16,-1-1 0 15,-4 5-1-15,0 4 1 16,0 0-1-16,0 0 1 16,9 4-1-16,-5 4 0 15,-4-4-1-15,0 4 1 0,-9 0 0 16,-5-8 1-16,-4 0-1 16,-5-5 0-16,5 1 0 15,0 4 1-15,4 0-1 16,5 0 0-16,0 4 0 15,-5 0 0-15,0 4 0 16,0 0 0-16,-4-4 0 16,4 0 1-16,-4-4-1 15,4 0 0-15,5-5 0 16,-4 1 1-16,-1 4-1 16,0 0 1-16,-9 0-1 15,1 0 1-15,-6-8-2 16,1 8 1-16,0 0-3 15,-5 3 1-15,0 1-9 16,5 0 1-16,4-4-9 16,0 0 1-16</inkml:trace>
    <inkml:trace contextRef="#ctx0" brushRef="#br0" timeOffset="-2706.4515">-915-541 23 0,'-32'-4'11'0,"32"0"-4"16,-5 4 13-16,1 0-18 16,4-4 0-16,0 4 2 15,0 0 0-15,9-4-4 16,5 0 0-16,8 0 4 15,6 4 0-15,12 0-1 16,1-4 1-16,18-4-1 16,18-8 1-16,14 4-1 15,18-8 0-15,-5 0-1 16,5 3 1-16,9 1-1 16,4 0 0-16,14 0-1 15,0 0 1-15,-9-4-1 16,5-4 1-16,-1-9-1 0,10-11 0 15,-9-4-1-15,-14 7 1 16,-5-7-1-16,0 12 1 16,-4 3-1-16,-5 9 1 15,1 4-1-15,-1 0 1 16,-4 4 0-16,-5 0 0 16,5-9 0-16,13-7 0 15,-4 0-1-15,0 8 1 16,-5 0 0-16,-13 3 0 15,-5 5-1-15,5 8 0 16,-10 0 0-16,1 0 0 0,-5-4 0 16,-9 8 0-16,5-8-1 15,-1-8 1-15,1 0-1 16,0-5 0-16,-1 1 0 16,-4 4 1-16,0 4-1 15,0 4 1-15,-4 4 0 16,-5 4 0-16,-5 0 0 15,-4 4 0-15,0 0 0 16,0 0 1-16,0-4-1 16,4 0 0-16,-4 0 0 15,-5 0 0-15,-4 4 1 16,-5 0 0-16,1 0 0 16,3 0 0-16,1 0 1 15,0-4 0-15,4 0 0 16,-4-1 0-16,0 1 0 15,0 4 0-15,-5 0-1 0,1 0 1 16,-6-4-1-16,1 0 1 16,-5-4-2-16,-4 4 1 15,0-4-3-15,-5 0 0 16,-5 0-6-16,-4 8 0 16,0 12-10-16,-18 4 0 15</inkml:trace>
    <inkml:trace contextRef="#ctx0" brushRef="#br0" timeOffset="5579.6841">6790 40 16 0,'0'-4'8'0,"14"4"-3"0,-14 0 8 0,0 0-11 16,0 0 0-16,0-8 2 16,0 8 0-16,0 0-5 15,0-8 1-15,5-4 3 16,-10 0 1-16,0 3-1 15,1-3 1-15,-1-4-1 16,-4 0 1-16,0 0-1 16,0-4 0-16,0 0-1 15,0-4 0-15,0-1 0 16,-5-19 0-16,1 4 0 16,-1 3 0-16,-4 1 0 15,0-8 0-15,-5-1 0 16,0 1 0-16,-4 0-1 15,0-5 0-15,-5-7 0 16,5-1 0-16,4 5-1 0,5 0 1 0,0-1-1 16,5-3 1-16,-1 7-1 15,5 9 1-15,0-4-1 16,0 3 1-16,-5-3-1 16,-4 0 1-16,0-1-1 15,0 5 0-15,4 4 0 16,5 0 0-16,-5-1-1 15,5 1 1-15,5 0 0 16,-5 3 0-16,-5 1 0 16,1-4 1-16,-1 4-1 15,0-1 1-15,1 1 0 0,4 4 0 16,0-4 0-16,-5-5 0 16,0 5 0-16,5 4 1 15,0 8-1-15,0 0 0 16,0 4 0-16,0-1 1 15,0 1-1-15,4 0 0 16,-4-4-1-16,0-4 1 16,5-4-1-1,-1-1 0-15,1 9-1 16,-1 4 1-16,1 12-4 0,-1 12 0 0,5 8-7 16,5 12 0-16,13 5-4 15,-5-1 0-15</inkml:trace>
    <inkml:trace contextRef="#ctx0" brushRef="#br0" timeOffset="-3941.9178">-992-254 19 0,'-14'-37'9'0,"5"-31"-1"0,9 60 9 16,0 0-14-16,0 8 1 31,5 4 2-31,8 4 0 15,1 12-7-15,4 8 0 0,5 4 6 16,-1 17 0-16,-4 15 0 16,5 13 0-16,4 16-1 15,5 28 0-15,-5 36 0 16,0 16 0-16,5 21 0 16,0-1 0-16,0 13 0 15,4-13 0-15,5-3 0 16,9-13 1-16,0 13-1 15,4-21 0-15,5 0-1 16,0-12 1-16,-14-20-2 0,-4-12 0 16,-9-20-2-16,-14-20 1 15,-13-17-5-15,-5-11 1 16,-10-25-5-16,1-16 0 16,-4-16-7-16,17-24 0 15,14-24-4-15,5-13 1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1.2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18 1 22 0,'0'34'11'0,"-576"69"-21"0,576-103 19 0,576 0-17 16,-576 0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4:47.4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70F2C1-27D0-4C45-A89C-0E2E2291E530}" emma:medium="tactile" emma:mode="ink">
          <msink:context xmlns:msink="http://schemas.microsoft.com/ink/2010/main" type="writingRegion" rotatedBoundingBox="14362,12249 19452,12346 19436,13150 14347,13054"/>
        </emma:interpretation>
      </emma:emma>
    </inkml:annotationXML>
    <inkml:traceGroup>
      <inkml:annotationXML>
        <emma:emma xmlns:emma="http://www.w3.org/2003/04/emma" version="1.0">
          <emma:interpretation id="{EC2C304A-F994-42A5-880C-5E2CA430870D}" emma:medium="tactile" emma:mode="ink">
            <msink:context xmlns:msink="http://schemas.microsoft.com/ink/2010/main" type="paragraph" rotatedBoundingBox="14362,12249 19452,12346 19436,13150 14347,130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B1FD39-527B-4606-9CBB-2BD6322AC0C7}" emma:medium="tactile" emma:mode="ink">
              <msink:context xmlns:msink="http://schemas.microsoft.com/ink/2010/main" type="line" rotatedBoundingBox="14362,12249 19452,12346 19436,13150 14347,13054"/>
            </emma:interpretation>
          </emma:emma>
        </inkml:annotationXML>
        <inkml:traceGroup>
          <inkml:annotationXML>
            <emma:emma xmlns:emma="http://www.w3.org/2003/04/emma" version="1.0">
              <emma:interpretation id="{25A1BD6D-6E4B-4B36-A034-73F174FE6EE4}" emma:medium="tactile" emma:mode="ink">
                <msink:context xmlns:msink="http://schemas.microsoft.com/ink/2010/main" type="inkWord" rotatedBoundingBox="14362,12249 19452,12346 19436,13150 14347,13054">
                  <msink:destinationLink direction="from" ref="{980E8AFB-79FD-4821-A9B4-406E5D1E4710}"/>
                </msink:context>
              </emma:interpretation>
            </emma:emma>
          </inkml:annotationXML>
          <inkml:trace contextRef="#ctx0" brushRef="#br0">785 239 46 0,'-6'5'23'0,"68"4"-20"0,-34-9 46 15,11 0-48-15,6-4 0 16,5-1 0-16,6 0 0 0,0 5-6 16,0-5 0-1,-11 5-5-15,-11 0 0 0,-12 5-6 16,-11 9 1-16</inkml:trace>
          <inkml:trace contextRef="#ctx0" brushRef="#br0" timeOffset="165.5575">824 571 54 0,'28'5'27'0,"45"10"-28"15,-45-15 51-15,11 0-49 16,0 5 0-16,12 0-3 15,10 0 1-15,6-5-7 16,1-10 1-16,-7-5-9 16,-10-14 0-16</inkml:trace>
          <inkml:trace contextRef="#ctx0" brushRef="#br0" timeOffset="523.4808">1401 611 57 0,'-28'-55'28'0,"67"-4"-22"16,-22 39 53-16,17-5-57 16,5-10 1-16,6-4-1 15,5 4 1-15,6-5-6 16,0 5 1-16,0-9-7 15,0 4 0-15,-5 5-11 16,5-10 1-16</inkml:trace>
          <inkml:trace contextRef="#ctx0" brushRef="#br0" timeOffset="331.9652">1423 60 36 0,'-17'39'18'0,"46"41"-9"0,-7-70 21 16,0 15-27-16,6 5 1 16,6 4 0-16,5 6 0 15,6 5-14-15,-6-6 0 16,6 21-2-16,-11-10 1 16</inkml:trace>
          <inkml:trace contextRef="#ctx0" brushRef="#br0" timeOffset="923.7851">1888 80 49 0,'0'-30'24'0,"56"10"-14"16,-39 10 39-16,11 5-44 16,6 0 0-16,11 5 1 15,5 0 0-15,12 5-9 16,5 5 0-16,-11 0-2 15,6 0 0-15,-6 0-13 16,0-5 0-16,5-10-2 16,-16 0 1-16</inkml:trace>
          <inkml:trace contextRef="#ctx0" brushRef="#br0" timeOffset="720.6123">2258 60 57 0,'0'-15'28'0,"11"79"-27"0,-5-39 42 16,0 5-43-16,-6 15 1 15,0 9-5-15,0-4 0 16,0 5-4-16,0 4 1 16,-6-14-9-16,0-15 1 15</inkml:trace>
          <inkml:trace contextRef="#ctx0" brushRef="#br0" timeOffset="1545.7736">2650 114 40 0,'-5'-49'20'0,"44"-1"-15"16,-22 40 37-16,5 5-39 15,12-5 1-15,-1 5 0 16,7 0 1-16,4 5-7 15,7 5 1-15,-6 5 3 16,0 5 1-16,-6 10-3 16,-11 5 1-16,-17 4-2 15,-11-9 1-15,-17 0-1 16,-5 0 0-16,-12-5 0 16,6 0 0-16,6-5-1 15,-1 0 1-15,6-6-1 0,6 1 1 16,6 0-1-16,10 0 1 15,12 5-1-15,17 5 1 16,11 5 0-16,11 5 0 16,-6 4 1-16,0 11 1 15,-10 0 0-15,-12 0 1 16,-12 4 0-16,-16-9 1 16,-16-5 1-16,-18-5 0 15,-11-6-1-15,-11-4 1 16,-5-10-3-16,-12-10 0 0,5-5-8 15,7-10 1-15,16 0-10 16,17-24 0-16,17-6-2 16,16-5 1-16</inkml:trace>
          <inkml:trace contextRef="#ctx0" brushRef="#br0" timeOffset="1096.2721">2723 244 41 0,'-33'59'20'0,"21"45"-26"0,12-74 38 15,0 15-39-15,0-5 1 16,0 4-5-16,0-19 0 16,6 0 9-16,5-20 0 15</inkml:trace>
          <inkml:trace contextRef="#ctx0" brushRef="#br0" timeOffset="-554.4723">252 174 22 0,'-5'25'11'0,"5"10"-4"0,0-25 12 16,5 9-16-16,1 11 0 15,5 10 1-15,0-5 0 16,1 9-6-16,-1 1 1 16,-6-5 1-16,1-10 0 15,-6-10-3-15,-6-15 1 16,1-10-2-16,-1-10 1 0,-5-10-1 16,-6-10 1-16,0-5 2 15,-5-4 0-15,-6-1 2 16,-6 0 1-16,1 0 0 15,-1 1 1-15,6 9 1 16,0 5 0-16,6 10 1 16,5 0 0-16,11 11 0 15,6 9 0-15,6 0 0 16,16 4 0-16,6-4 0 16,11 10 1-16,1-10-1 15,10 0 0-15,12-10-1 16,5-4 1-16,6 4-2 15,-6-5 0-15,-5 5-3 16,-12-5 0-16,-5 0-6 16,-12 0 0-16,1 5-10 15,-11 10 0-15,-7 0-1 16,-4 0 1-16</inkml:trace>
          <inkml:trace contextRef="#ctx0" brushRef="#br0" timeOffset="-181.1414">695 199 35 0,'0'-30'17'0,"39"-25"-14"15,-16 40 32-15,10-9-30 16,12 4 1-16,11 5 2 15,0 5 1-15,0 0-12 16,-5 0 1-16,-1 5 1 16,0 5 1-16,-10 0-14 15,-7 10 1-15,-10-10-3 16,-12 15 1-16</inkml:trace>
          <inkml:trace contextRef="#ctx0" brushRef="#br0" timeOffset="-360.1453">768 199 39 0,'-6'10'19'0,"23"-5"-19"0,-11 0 37 16,5 20-37-16,-11 14 1 0,0 1-1 16,5 10 1-16,-5 4-4 15,0-4 0-15,6-15-6 16,-6-5 0-16,11-20-3 15,-11-10 1-15</inkml:trace>
          <inkml:trace contextRef="#ctx0" brushRef="#br0" timeOffset="10704.5907">3664 263 29 0,'28'-19'14'0,"1"-16"0"0,-18 25 14 0,-6 0-23 16,-5-5 0-16,0 5 1 15,0 15 0-15,-16 5-9 16,-7 5 0-16,-11 15 6 16,1 9 1-16,-6 11-3 15,5 20 1-15,6 4 0 16,17 6 0-16,11-11 0 15,5-14 1-15,18-10-1 16,10-11 0-16,1-19-1 16,0-20 1-16,5-20-1 15,6-24 0-15,5-11 0 0,6-19 1 16,-5 9-1-16,-7-4 0 16,-10-6 1-16,-12 6 0 15,-10 4-1-15,-12 10 0 16,-12 11-1-16,-10 14 1 15,-6 15-2-15,-6 20 0 16,1 15-1-16,-12 15 1 16,11 10-7-16,6-1 0 15,12 1-8-15,10 5 1 16,17-6-1-16,12-4 0 16</inkml:trace>
          <inkml:trace contextRef="#ctx0" brushRef="#br0" timeOffset="11003.311">4387 40 47 0,'0'10'23'0,"23"15"-23"16,-1-1 48-16,0-4-44 16,7 5 1-16,10 10 3 15,6 15 0-15,16 4-10 16,12 21 0-16,-6 4 4 16,-5-4 0-16,-6-1-11 15,-6-14 1-15,-10-5-11 0,-18-6 1 16</inkml:trace>
          <inkml:trace contextRef="#ctx0" brushRef="#br0" timeOffset="11247.5849">4376 656 69 0,'17'-40'34'0,"67"-49"-36"0,-56 59 61 0,6-15-58 16,10-5 0-16,18-4 0 16,0-6 1-16,5 1-8 15,-6 4 0-15,7 0-12 16,10-4 1-16,-22 19-4 16,0 5 1-16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9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711AB7-13CC-4256-AC13-3B60F416BDD5}" emma:medium="tactile" emma:mode="ink">
          <msink:context xmlns:msink="http://schemas.microsoft.com/ink/2010/main" type="inkDrawing" rotatedBoundingBox="21443,7340 22112,8952 22081,8965 21413,7353" semanticType="callout" shapeName="Other">
            <msink:sourceLink direction="with" ref="{736AB313-F23A-473F-A970-67E3E7738058}"/>
            <msink:sourceLink direction="with" ref="{F056A8C1-804E-4DAE-B152-2F8D639A6FA7}"/>
          </msink:context>
        </emma:interpretation>
      </emma:emma>
    </inkml:annotationXML>
    <inkml:trace contextRef="#ctx0" brushRef="#br0">-2 2 17 0,'27'52'8'0,"23"41"-4"16,-32-65 15-16,5 13-17 16,0 19 0-16,4 1 3 15,0 3 0-15,5 9-6 16,-1 0 0-16,6 7 4 16,-1 13 1-16,0-4-1 15,0 4 0-15,-4-13-1 16,0 5 0-16,-9-20 1 15,-1-5 0-15,-4-15-1 16,0 3 0-16,1-4 0 16,-1-3 0-16,0-9-1 15,5 4 1-15,-10-7-1 16,1-5 0-16,-5 0-1 0,-5-8 0 16,1-4-1-16,-5-4 0 15,0 0 0-15,0 5 1 16,0-5-2-16,0 4 1 15,0-4-3-15,4 0 0 16,-4-4-7-16,5-8 0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8.7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EBE8C4-03D6-4183-8B6A-8A6D054DB4C8}" emma:medium="tactile" emma:mode="ink">
          <msink:context xmlns:msink="http://schemas.microsoft.com/ink/2010/main" type="inkDrawing" rotatedBoundingBox="21355,6666 21743,8012 21669,8034 21281,6687" semanticType="callout" shapeName="Other">
            <msink:sourceLink direction="with" ref="{736AB313-F23A-473F-A970-67E3E7738058}"/>
          </msink:context>
        </emma:interpretation>
      </emma:emma>
    </inkml:annotationXML>
    <inkml:trace contextRef="#ctx0" brushRef="#br0">2-1 12 0,'5'12'6'0,"4"-24"5"0,-9 12 4 16,4 0-14-1,1 4 1-15,-1 4 1 16,5 8 0-16,0 9-4 16,0 7 0-16,5 4 3 15,4 9 0-15,9 11 0 16,-5 9 1-16,5 3 0 16,5 5 0-16,-1 8 0 15,-8 7 0-15,-1-3 0 16,1 8 0-16,0-4-1 15,-5-1 0-15,0-7-2 16,-5-12 0-16,1-17 0 16,-5-3 0-16,0-9 0 15,-5-16 0-15,-4 4-1 0,0-3 0 0,0-9-4 16,-4-8 1-16,-1-16-6 16,1 0 1-16,-5-13-1 15,4-3 0-15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4C72BB1-D683-49B5-8848-626C5EDB2EB4}" emma:medium="tactile" emma:mode="ink">
          <msink:context xmlns:msink="http://schemas.microsoft.com/ink/2010/main" type="inkDrawing" rotatedBoundingBox="8815,13591 21746,10438 21798,10650 8867,13802" semanticType="callout" shapeName="Other"/>
        </emma:interpretation>
      </emma:emma>
    </inkml:annotationXML>
    <inkml:trace contextRef="#ctx0" brushRef="#br0">-63 3209 29 0,'-18'17'14'0,"0"19"-5"0,13-32 15 16,1 0-20-16,4-4 0 15,0 0 6-15,0-8 0 32,9 0-11-32,4 0 1 15,1 0 8-15,4 4 0 16,5 0-2-16,4 0 1 0,9 0-3 15,5 0 1-15,4-5-3 16,1-3 1-16,17 0-1 16,-4 0 1-16,5-4-1 15,-1 0 1-15,1 4 0 16,4 0 0-16,9 0 0 16,4 4 0-16,1 8-1 15,18-8 0-15,0-1-1 16,-10-11 1-16,6-4-2 0,8 0 1 15,0-4-1-15,5-1 1 16,-5 1-1-16,-4-4 1 16,-9 4-1-16,4 0 0 15,10-5 0-15,-1 5 1 16,14-8-1-16,0 4 1 16,-9-5-1-16,9-3 0 15,-1 8 0-15,10-1 1 0,-4 5-1 16,-5 4 0-16,-9-4 1 15,0 0 0-15,4-9 0 16,5-3 0-16,0 4 0 16,4-5 0-16,-13 5 0 15,0-4 0-15,13 3-2 16,-4 5 1-16,-4 0 0 16,4 8 0-16,-14-1 0 15,-4 1 0-15,4 4 0 16,5-4 0-16,0-8 0 15,9-1 1-15,0 5-1 16,-9-4 0-16,9 0 0 16,-1 7 0-16,1 5 0 15,0 0 0-15,0 4-1 16,-9-8 1-16,0 4 0 16,9-9 0-16,0-3 0 15,4-4 1-15,1 0-1 16,-10 3 0-16,-4 1 0 15,4 0 1-15,1 4-1 16,-5 7 0-16,0 1-1 16,-1 0 1-16,-8-4 0 15,4-4 0-15,1 8 0 16,4-1 1-16,0 1-1 16,8-8 0-16,-12 0 0 0,-1 0 0 0,9-5 0 15,-4 5 0-15,0 4 0 16,9 0 0-16,-9 4 0 15,-5-5 0-15,1 1 0 16,4 0 0-16,-5-4 0 16,5 4 0-16,-5-1 0 15,-13-3 0-15,-5 4 0 16,-4 4 1-16,-1 4-1 16,-4 4 0-16,5-1 0 0,-5 5 0 15,-9 0 0-15,0 0 0 16,5-4 0-16,4 0 0 15,-14-4 0-15,5 0 0 16,5 0 0-16,13 0 0 16,-4-5 0-16,-5 5 0 15,0 0 0-15,0 0 0 16,5 0 0-16,-10-8 0 31,51-5 0-31,-14 5 1 16,-19-4-1-1,-8 4 1-15,-5 4-1 16,-13 4 1-16,-5 3-1 16,-5 1 1-16,-9 0-1 15,1 4 0-15,-1 0 0 16,-9 0 0-16,-4 4 0 16,-5 0 0-16,1 0 0 15,-1-4 0-15,0 0 0 0,0 0 0 16,5 0 0-16,4-4 1 15,0 0-1-15,5-1 0 0,0 1 0 16,0 0 0 0,4 0 0-16,-4-4 0 0,4 0 0 0,-4 4 0 15,9 0 0-15,-9-13 0 16,-9 13 0-16,-5 0 0 16,0 0 0-16,5-4 0 15,0 8 0-15,-5-4 0 16,0 0 0-16,0 4 0 31,5-4-3-31,-9 8 1 0,-5 0-6 16,-9-4 1-16,-14-1-11 15,-8-3 1-15,-1 0-5 16,1-4 1-16,-19 0-1 16,5 0 0-16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6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C8F082B-B376-41C8-9F44-1439CEFDAF3E}" emma:medium="tactile" emma:mode="ink">
          <msink:context xmlns:msink="http://schemas.microsoft.com/ink/2010/main" type="inkDrawing" rotatedBoundingBox="22081,8925 22530,10117 22473,10139 22025,8946" semanticType="callout" shapeName="Other">
            <msink:sourceLink direction="with" ref="{F056A8C1-804E-4DAE-B152-2F8D639A6FA7}"/>
          </msink:context>
        </emma:interpretation>
      </emma:emma>
    </inkml:annotationXML>
    <inkml:trace contextRef="#ctx0" brushRef="#br0">69 233 12 0,'-50'-41'6'0,"23"-3"5"0,23 24 2 0,-1-4-10 15,5-4 1-15,0 3 1 16,0 5 0-16,0 4-6 15,0 4 0-15,5 8 6 16,-1 12 0-16,5 16-1 16,5 21 0-16,9 15 0 15,8 25 1-15,6 15 0 16,-6 17 0-16,-3 4-1 16,4-4 1-16,4-16-1 15,0-17 0-15,1-11 0 16,-1-5 1-16,-4-11-3 15,-5-17 1-15,-4-4-2 16,-10-12 0-16,-8-8-6 0,-10-3 0 16,-8-9-8-16,-1 0 0 15,0 4-3-15,10-4 0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55AD05-2530-42FC-B192-7B4125898637}" emma:medium="tactile" emma:mode="ink">
          <msink:context xmlns:msink="http://schemas.microsoft.com/ink/2010/main" type="writingRegion" rotatedBoundingBox="21517,10248 22361,10248 22361,10510 21517,10510"/>
        </emma:interpretation>
      </emma:emma>
    </inkml:annotationXML>
    <inkml:traceGroup>
      <inkml:annotationXML>
        <emma:emma xmlns:emma="http://www.w3.org/2003/04/emma" version="1.0">
          <emma:interpretation id="{90B3B69D-F23E-4A3F-9C7A-ED3C19CC738C}" emma:medium="tactile" emma:mode="ink">
            <msink:context xmlns:msink="http://schemas.microsoft.com/ink/2010/main" type="paragraph" rotatedBoundingBox="21517,10248 22361,10248 22361,10510 21517,10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AC24AA-9BE3-4707-B64D-7EBCD8220576}" emma:medium="tactile" emma:mode="ink">
              <msink:context xmlns:msink="http://schemas.microsoft.com/ink/2010/main" type="line" rotatedBoundingBox="21517,10248 22361,10248 22361,10510 21517,10510"/>
            </emma:interpretation>
          </emma:emma>
        </inkml:annotationXML>
        <inkml:traceGroup>
          <inkml:annotationXML>
            <emma:emma xmlns:emma="http://www.w3.org/2003/04/emma" version="1.0">
              <emma:interpretation id="{F056A8C1-804E-4DAE-B152-2F8D639A6FA7}" emma:medium="tactile" emma:mode="ink">
                <msink:context xmlns:msink="http://schemas.microsoft.com/ink/2010/main" type="inkWord" rotatedBoundingBox="21517,10248 22361,10248 22361,10510 21517,10510">
                  <msink:destinationLink direction="with" ref="{FC8F082B-B376-41C8-9F44-1439CEFDAF3E}"/>
                  <msink:destinationLink direction="with" ref="{23711AB7-13CC-4256-AC13-3B60F416BDD5}"/>
                </msink:context>
              </emma:interpretation>
            </emma:emma>
          </inkml:annotationXML>
          <inkml:trace contextRef="#ctx0" brushRef="#br0">-29 178 34 0,'0'-4'17'0,"9"20"-16"0,1-8 33 16,3 4-31-16,1 0 0 15,-5 0 3-15,4-4 1 16,6 4-8-16,3-4 1 16,5-8 5-16,10-8 0 15,8-8 0-15,5-4 0 16,0 0 0-16,0 0 0 16,-5 4-1-16,5 4 1 15,4 4-2-15,-8-1 1 16,-6 1-2-16,1 0 1 0,-9-4-2 15,-5 0 0-15,0 0-1 16,1 4 1-16,-6 4-1 16,-4-4 1-16,1 4-1 15,-6-8 1-15,1 12-3 16,-14 0 1-16,0 0-8 16,-9 0 0-16,4-4-9 15,-4-4 0-15,-5-4-2 16,10-8 0-16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32.8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62375C-C512-4822-BEC9-1C07A7A84540}" emma:medium="tactile" emma:mode="ink">
          <msink:context xmlns:msink="http://schemas.microsoft.com/ink/2010/main" type="writingRegion" rotatedBoundingBox="12281,12370 18910,11650 19298,15223 12669,15942">
            <msink:destinationLink direction="with" ref="{2380B4EC-5457-478F-BDC2-862B7D143BA1}"/>
          </msink:context>
        </emma:interpretation>
      </emma:emma>
    </inkml:annotationXML>
    <inkml:traceGroup>
      <inkml:annotationXML>
        <emma:emma xmlns:emma="http://www.w3.org/2003/04/emma" version="1.0">
          <emma:interpretation id="{83F59908-8599-4320-AE7C-362BF096DF26}" emma:medium="tactile" emma:mode="ink">
            <msink:context xmlns:msink="http://schemas.microsoft.com/ink/2010/main" type="paragraph" rotatedBoundingBox="12281,12370 18910,11650 19129,13668 12500,14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912129-19C8-4B4D-AD5F-6BA137C3C761}" emma:medium="tactile" emma:mode="ink">
              <msink:context xmlns:msink="http://schemas.microsoft.com/ink/2010/main" type="line" rotatedBoundingBox="12281,12370 18910,11650 19129,13668 12500,14388"/>
            </emma:interpretation>
          </emma:emma>
        </inkml:annotationXML>
        <inkml:traceGroup>
          <inkml:annotationXML>
            <emma:emma xmlns:emma="http://www.w3.org/2003/04/emma" version="1.0">
              <emma:interpretation id="{2AC8ACAB-0DCF-4A4D-A5E2-EEAE081640B3}" emma:medium="tactile" emma:mode="ink">
                <msink:context xmlns:msink="http://schemas.microsoft.com/ink/2010/main" type="inkWord" rotatedBoundingBox="12405,13516 17081,13008 17174,13866 12498,14374"/>
              </emma:interpretation>
            </emma:emma>
          </inkml:annotationXML>
          <inkml:trace contextRef="#ctx0" brushRef="#br0">1589 162 46 0,'-18'93'23'0,"45"28"-31"0,-14-85 39 15,6 9-35-15,3-1 0 16,1 1-8-16,0-9 0 15,-5-16 9-15,-5-12 0 16</inkml:trace>
          <inkml:trace contextRef="#ctx0" brushRef="#br0" timeOffset="462.3686">1589 86 35 0,'-9'-4'17'0,"27"4"-13"0,-5-4 29 15,10 0-31-15,9 4 1 16,9-8 1-1,13-4 0-15,1-5-7 16,3-3 1-16,-3 8 1 16,-14 12 1-16,-5 0-6 15,-4 12 0-15,-19 0-4 16,-13 0 1-16,-13 1-3 16,-19-1 0-16,-4 0 2 31,-23 36 10-31,59-56 0 15,-41 48 1-15,14-3 6 16,13-9 0-16,14-8 3 16,18-8 0-16,9-16-5 15,14-4 1-15,0-8-4 0,-5 4 1 16,1 0-6-16,-15 8 1 16,-3 8-3-16,-6 8 1 15,-17 0-4-15,-15 4 0 16,-12 0-2-16,-15 0 1 15,1 9 4-15,4-5 1 16,9 8 5-16,5 4 0 0,9 0 6 0,4 1 0 16,10 3 3-16,8-8 0 15,10 0-3-15,13-7 1 16,10-9-5 0,8-8 1-16,0-12-8 15,10-12 0-15,-10-5-7 0,-4 5 1 16</inkml:trace>
          <inkml:trace contextRef="#ctx0" brushRef="#br0" timeOffset="822.7982">2228 86 38 0,'-9'4'19'0,"-9"44"-27"16,14-32 33-16,-1 21-25 15,0-1 0-15,5 8 3 16,0 9 0-16,5-9-3 15,4 4 1-15,5-3 1 16,8-13 0-16,10-12-2 16,4-8 1-16,5-20-6 15,0-16 1-15,4-16-3 16,-4-1 0-16,-4-3-2 16,-1-8 1-16,-9 3 0 0,0-3 0 15,-9-9 5-15,1 13 0 16,-6 8 5-16,-4 11 1 15,9 9 4-15,-9 20 1 16,1 16 2-16,-1 17 1 16,0 15 0-16,4 8 0 15,1 9-4-15,4-9 0 16,0-7-9-16,0-17 0 16,-4-12-11-16,0-12 1 15</inkml:trace>
          <inkml:trace contextRef="#ctx0" brushRef="#br0" timeOffset="988.6287">2646-132 48 0,'4'4'24'0,"42"-12"-30"16,-33 4 39-16,5 0-33 16,9-4 0-16,5 0-1 15,5 0 0-15,3 4-3 16,1 4 1-16,0 4-9 15,-5 8 0-15</inkml:trace>
          <inkml:trace contextRef="#ctx0" brushRef="#br0" timeOffset="1287.9581">2823 275 35 0,'-14'41'17'0,"28"-25"-13"0,-10-4 36 0,10 8-38 15,4-8 0-15,9 0-1 16,14-8 0-16,4-4-8 16,5-12 1-16,5-4-6 15,-6-8 0-15</inkml:trace>
          <inkml:trace contextRef="#ctx0" brushRef="#br0" timeOffset="1153.7345">2818 102 47 0,'0'24'23'0,"9"0"-30"0,0-24 38 16,9-4-36-16,9-4 0 15,10-4-7-15,4 0 0 16,-5 4 10-16,-9 0 0 16,-9 4-10-16,-9 4 1 15</inkml:trace>
          <inkml:trace contextRef="#ctx0" brushRef="#br0" timeOffset="1634.2132">2959-27 42 0,'-41'8'21'0,"54"-16"-13"0,1 0 35 15,13 0-39-15,14-8 0 16,4-5 0-16,14-7 1 16,5 4-7-16,8 0 1 15,6 4 2-15,-6 3 0 16,1 1-10-16,-1 12 0 0,-8-4-8 15,-10 0 1-15</inkml:trace>
          <inkml:trace contextRef="#ctx0" brushRef="#br0" timeOffset="1437.8376">3344-55 44 0,'-9'72'22'0,"18"17"-18"16,-4-61 36-16,4 8-43 15,0 1 0-15,4 3-15 16,1-8 1-16,0-3 13 16,-1-17 1-16</inkml:trace>
          <inkml:trace contextRef="#ctx0" brushRef="#br0" timeOffset="1978.1084">3839-104 34 0,'-19'16'17'0,"24"21"-10"15,-5-21 21-15,0 4-27 16,0 0 0-16,0 12 3 16,9 9 1-16,0-1-5 15,9-4 1-15,0 1 2 0,10-21 0 16,3-12-1-16,10-16 1 15,-5-17-3-15,-4-7 0 16,-5-16-1-16,-13-1 0 16,-9-3 0-16,-19 3 0 15,-18 1 1-15,-9 16 0 16,-4 16 0-16,-9 20 1 16,8 4 0-16,1 24 0 0,9 8-5 0,8 0 1 15,19 1-10-15,14 3 0 16</inkml:trace>
          <inkml:trace contextRef="#ctx0" brushRef="#br0" timeOffset="2384.3978">4206-66 40 0,'-5'-53'20'0,"33"-7"-11"15,-24 52 27-15,5 3-34 16,0 10 1-16,5 7 0 15,0 16 1-15,-1 12-6 16,5-4 1 0,5 9 2-16,0-5 1 15,-1-8-1-15,1-7 0 16,0-17 3 0,-5-12 0-16,0-25 1 15,0-7 1-15,0-4 0 16,-4-5 1-16,0-3-1 0,-1 8 0 15,1 7-3-15,-5-7 0 16,0 12-2-16,0 8 1 16,0-4-2-16,-4 3 0 15,-1 9-1-15,5 0 1 16,-4 4-1-16,-1 0 1 16,-4 0-2-16,0 8 1 15,0 0-5-15,9-4 1 16,-9 4-6-16,9-4 1 15,-4 8-7-15,-1 4 0 16,-8 4-3-16,-5 4 1 0</inkml:trace>
          <inkml:trace contextRef="#ctx0" brushRef="#br0" timeOffset="2668.6713">4211-115 56 0,'13'16'28'0,"-22"93"-35"0,5-77 55 16,-1 17-51-16,-4-1 1 15,0 17-29-15,0-13 0 16</inkml:trace>
          <inkml:trace contextRef="#ctx0" brushRef="#br0" timeOffset="-602.655">559 78 34 0,'-54'-33'17'0,"35"-15"-11"0,6 44 18 0,-10 8-24 15,-9 8 1-15,-13 0-1 16,-14 21 1 0,-4 7-1-16,4 4 1 15,0 13 0-15,0-5 1 16,13 1-1-16,19-9 1 15,18-4-1-15,18-3 0 16,18-5-1-16,32-8 1 16,37-4-1-16,8 4 0 15,0-3-1-15,-9-5 1 16,-13 4 0-16,-23 8 1 16,-23 4 0-16,-27 5 1 0,-22 3-1 15,-28 4 1-15,-18 1-1 16,-18-13 1-16,-5-8-1 15,5-8 0-15,18-8-4 16,14-8 0-16,18-8-5 0,4 0 1 0,46-24-6 16,17-4 0-16</inkml:trace>
          <inkml:trace contextRef="#ctx0" brushRef="#br0" timeOffset="-193.4311">872 408 28 0,'9'93'14'0,"-9"16"-10"15,5-73 20-15,4-3-23 0,0-9 1 16,0-4 0-16,0-8 0 16,5-12-3-16,-1-20 0 15,5-20 2-15,5-17 0 16,0-11-1-16,4 11 1 15,5-3 0-15,4-5 0 16,0 5-1-16,5 3 1 16,0 5-1-16,-5 11 1 15,-9 17-2-15,-4 8 1 16,-9 8-4-16,-10 16 0 0,-13 12-2 16,-9 8 1-16,-9 5 1 15,-5-9 1-15,5 0 2 0,4-4 0 0,5 4 5 16,4-7 0-16,14 11 2 15,9-4 0-15,10 0-1 16,8-4 0-16,0 9-2 16,5 3 1-16,-1 4-7 15,1 5 0-15,5 3-8 16,12-8 0-16</inkml:trace>
        </inkml:traceGroup>
        <inkml:traceGroup>
          <inkml:annotationXML>
            <emma:emma xmlns:emma="http://www.w3.org/2003/04/emma" version="1.0">
              <emma:interpretation id="{F5B815B1-4356-4FD3-91B5-872C769B2B98}" emma:medium="tactile" emma:mode="ink">
                <msink:context xmlns:msink="http://schemas.microsoft.com/ink/2010/main" type="inkWord" rotatedBoundingBox="17270,11828 18910,11650 19129,13668 17489,138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4227.3896">5331-284 17 0,'0'4'8'0,"9"0"-5"15,-9 0 17-15,0 0-19 16,0 8 0-16,0 0 0 16,0 4 0-16,5 0-1 15,-1 4 0-15,1-7 1 16,4 7 1-16,4 12 0 16,1 8 0-16,4 1 0 15,0 7 1-15,-4 0-1 16,-1 1 0-16,1-5-1 15,-5-3 1-15,-4-13-2 0,4-8 1 16,-5-4-1-16,1 0 0 16,-1-4 0-16,5-4 0 15,-4-4 0-15,4 0 0 16,-4 5-1-16,-1-5 1 16,1 0-2-16,-5-4 1 15,0 4-3-15,0 0 0 16,0-4-5-16,0 0 1 15</inkml:trace>
          <inkml:trace contextRef="#ctx0" brushRef="#br0" timeOffset="13738.4849">5326-163 4 0,'0'8'2'0,"0"24"1"15,0-32-10-15</inkml:trace>
          <inkml:trace contextRef="#ctx0" brushRef="#br0" timeOffset="15390.8067">5626 305 12 0,'9'-4'6'0,"-18"12"2"0,9-4 2 0,-5-4-8 15,5 0 0-15,-4 4 1 16,-1-4 1-16,1 0-5 16,-1 0 1-16,5-4 3 15,0 0 0-15,0 0-1 16,0 4 0-16,0 0 0 16,0 0 1-16,0 0 0 15,0 4 0-15,0 0-1 16,0-4 0-16,0 0 1 15,9 0 0-15,5 0-1 16,-5-4 1-16,9 0 0 16,5-5 0-16,8 1-1 15,10 4 1-15,5 0-1 16,-1 4 1-16,-4-4-2 0,4 4 1 16,-9-8-1-16,1-4 1 15,4-4-1-15,-1-4 0 16,1 0-1-16,5 4 1 31,3-1 0-31,-8 9 0 16,-4 0-1-16,-1 0 0 0,-4 0 0 15,-5 0 1-15,0 0-1 16,0-4 1-16,0 4-1 16,5 4 1-16,-5 0 0 15,5-4 0-15,-5 0-1 16,-4 0 1-16,-5 0-4 15,-4 8 0-15,-1 4-11 16,-3 0 0-16,-15-8 0 16,-4 4 0-16</inkml:trace>
          <inkml:trace contextRef="#ctx0" brushRef="#br0" timeOffset="12410.1379">4846-1534 21 0,'-14'-33'10'0,"5"-15"-1"16,9 40 2-16,0 0-9 16,0 0 0-16,0 8 4 15,0 0 0-15,14 8-6 16,-1 4 1-16,1 12 5 16,4 20 1-16,0 13 0 15,5 28 0-15,8 15-1 16,6 17 0-16,-1 20-2 0,5 13 1 15,0 3-7-15,4-8 1 16,0 0-11-16,14-24 1 16,-9-32-4-16,-9-24 0 15</inkml:trace>
        </inkml:traceGroup>
      </inkml:traceGroup>
    </inkml:traceGroup>
    <inkml:traceGroup>
      <inkml:annotationXML>
        <emma:emma xmlns:emma="http://www.w3.org/2003/04/emma" version="1.0">
          <emma:interpretation id="{92A5CFA9-050E-494A-9EB5-D955F2D39CC2}" emma:medium="tactile" emma:mode="ink">
            <msink:context xmlns:msink="http://schemas.microsoft.com/ink/2010/main" type="paragraph" rotatedBoundingBox="13000,15058 16568,14399 16732,15289 13164,1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340981-5597-49ED-A71D-83F91E20B36B}" emma:medium="tactile" emma:mode="ink">
              <msink:context xmlns:msink="http://schemas.microsoft.com/ink/2010/main" type="line" rotatedBoundingBox="13000,15058 16568,14399 16732,15289 13164,15948"/>
            </emma:interpretation>
          </emma:emma>
        </inkml:annotationXML>
        <inkml:traceGroup>
          <inkml:annotationXML>
            <emma:emma xmlns:emma="http://www.w3.org/2003/04/emma" version="1.0">
              <emma:interpretation id="{C6ADC134-14A1-4D6E-83A7-0BA929AF4266}" emma:medium="tactile" emma:mode="ink">
                <msink:context xmlns:msink="http://schemas.microsoft.com/ink/2010/main" type="inkWord" rotatedBoundingBox="13000,15058 16568,14399 16732,15289 13164,1594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10.8435">695 2212 31 0,'-27'16'15'0,"41"-24"1"15,-5 4 14-15,0-12-26 16,18-20 1-16,23-13 3 15,18-19 0-15,13-5-10 16,15-3 0-16,-6-1 6 0,-3 4 0 16,-1 13-8-16,-9 11 1 15,-4 5-10-15,-19 16 1 16,-18 16-4-16,-13 12 1 16</inkml:trace>
          <inkml:trace contextRef="#ctx0" brushRef="#br0" timeOffset="4005.3655">745 2361 54 0,'23'-20'27'0,"63"-48"-32"0,-45 43 55 0,18-11-49 15,18-12 0-15,4-9 0 16,-3 1 0-16,3-1-8 15,5 5 1-15,1 8-10 16,-19-1 1-16</inkml:trace>
          <inkml:trace contextRef="#ctx0" brushRef="#br0" timeOffset="3540.5036">1099 1490 43 0,'18'61'21'0,"36"68"-27"0,-31-85 42 16,9 13-31-16,4 7 0 15,0 13 1-15,-4-1 1 16,0 5-10-16,4 0 1 16,-9-17 0-16,1-11 1 0,-1-13-13 15,-9-20 0-15</inkml:trace>
          <inkml:trace contextRef="#ctx0" brushRef="#br0" timeOffset="3362.1893">827 1732 30 0,'-23'8'15'0,"23"12"-4"16,9-11 15-16,9 19-25 31,14 24 1-31,9 13 0 16,4 3 0-16,5 9-6 16,0 0 1-16,0-17 0 15,-14-16 1-15,-9-11-4 16,-4-17 0-16,-14-16-5 15,0-16 0-15</inkml:trace>
          <inkml:trace contextRef="#ctx0" brushRef="#br0" timeOffset="4969.1806">1847 1773 31 0,'-27'24'15'0,"50"4"1"0,-10-28 13 16,10 0-27-16,9-16 0 16,4 0 0-16,5-17 0 0,0-19-4 0,-5 0 1 15,-4-13 1-15,-5 1 1 16,-9 3-2-16,-4 13 0 16,-5 11 0-1,-5 9 1-15,1 16 0 16,-5 20 1-16,0 20 0 15,0 9 1-15,9 11-1 16,5 13 1-16,8-5 0 16,5 0 0-16,1 1-1 15,-6-1 0-15,-8-7-2 16,-10-9 1-16,-8-4-4 16,-10 1 1-16,-4-9-3 15,-9-4 0-15,-5-4-1 16,-4-12 1-16,0-8 1 15,4-4 1-15,0 0 4 16,9 4 1-16,14 4 4 16,9 8 1-16,14 5 2 0,0-9 0 15,8 4 0-15,15-4 1 0,12-8-4 16,15-12 1-16,9-8-7 16,4-5 1-16,0-7-11 15,0 0 0-15,-9 0-5 16,0 3 0-16</inkml:trace>
          <inkml:trace contextRef="#ctx0" brushRef="#br0" timeOffset="5416.9243">2682 1345 42 0,'27'12'21'0,"41"-24"-24"15,-50 12 36-15,5 4-33 16,0 8 0-16,-1 4-3 16,-8 9 0-16,-10 3 1 15,-8 4 1-15,-5 0-3 16,0-3 0-16,-9-5 1 15,4-4 0-15,5-4 2 16,4 0 0-16,10-4 3 16,4 4 0-16,14 1 1 15,13-1 0-15,9 4-1 0,1-4 1 16,-5 4-1-16,-10 4 1 16,-8 1 0-16,-14 3 0 15,-18 4 0-15,-18-4 1 16,-14 0-1-16,-4 1 1 15,-5-5-2-15,-9 0 0 16,4-4-6-16,10-4 1 16,9 1-8-16,13-9 0 15,18-4-3-15,5-4 0 16</inkml:trace>
          <inkml:trace contextRef="#ctx0" brushRef="#br0" timeOffset="6017.8416">3163 1381 53 0,'-5'4'26'0,"46"33"-21"15,-27-29 42-15,8 4-47 16,15 4 0-16,8-4-3 15,5-8 0-15,4-4-3 16,1-8 1-16,4-8-12 16,-5 0 1-16</inkml:trace>
          <inkml:trace contextRef="#ctx0" brushRef="#br0" timeOffset="5837.4036">3149 1260 39 0,'9'0'19'0,"41"21"-19"0,-27-13 35 16,13 0-34-16,14 4 0 15,0-4 0-15,0-4 0 16,-5-8-3-16,-4-4 1 15,-14 0 1-15,-9 0 0 16,-9 0-1-16,-13 8 1 16,-10 16 1-16,-4 28 0 15,-5 4 1-15,1 13 1 16,8 3-1-16,5 1 1 16,4 0-4-16,5-5 0 0,0-8-12 15,5-11 0-15</inkml:trace>
          <inkml:trace contextRef="#ctx0" brushRef="#br0" timeOffset="6408.0802">3947 1583 43 0,'14'0'21'0,"54"-28"-15"0,-45 24 29 0,4 8-34 15,0 8 0-15,-4 8-3 16,0 8 0-16,-14 1 0 16,-9 7 0-16,-14 4-1 15,-13-4 0-15,-9-11 0 16,-10-13 1-16,1-4 4 16,-1-16 0-16,10-4 4 15,9-9 0-15,13-15 2 16,14-12 1-16,9 3-1 15,14-3 0-15,13-12-5 16,10-5 0-16,-1 0-13 16,5-15 0-16,-5 11-9 15,-4 9 1-15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14.4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ADA126-DAD2-4AEC-BA36-AB55F0CB320E}" emma:medium="tactile" emma:mode="ink">
          <msink:context xmlns:msink="http://schemas.microsoft.com/ink/2010/main" type="writingRegion" rotatedBoundingBox="17367,7777 18106,7777 18106,9837 17367,9837"/>
        </emma:interpretation>
      </emma:emma>
    </inkml:annotationXML>
    <inkml:traceGroup>
      <inkml:annotationXML>
        <emma:emma xmlns:emma="http://www.w3.org/2003/04/emma" version="1.0">
          <emma:interpretation id="{70DB72BA-7E70-456D-885E-C1AB54E8E6A3}" emma:medium="tactile" emma:mode="ink">
            <msink:context xmlns:msink="http://schemas.microsoft.com/ink/2010/main" type="paragraph" rotatedBoundingBox="17367,7777 18106,7777 18106,9837 17367,9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03DE53-119D-4048-8A1B-E5E0425E7D60}" emma:medium="tactile" emma:mode="ink">
              <msink:context xmlns:msink="http://schemas.microsoft.com/ink/2010/main" type="line" rotatedBoundingBox="17367,7777 18106,7777 18106,9837 17367,9837"/>
            </emma:interpretation>
          </emma:emma>
        </inkml:annotationXML>
        <inkml:traceGroup>
          <inkml:annotationXML>
            <emma:emma xmlns:emma="http://www.w3.org/2003/04/emma" version="1.0">
              <emma:interpretation id="{A9C41E41-176C-462F-BA30-92647826A1E1}" emma:medium="tactile" emma:mode="ink">
                <msink:context xmlns:msink="http://schemas.microsoft.com/ink/2010/main" type="inkWord" rotatedBoundingBox="17401,7764 18135,9826 18024,9865 17290,7804"/>
              </emma:interpretation>
            </emma:emma>
          </inkml:annotationXML>
          <inkml:trace contextRef="#ctx0" brushRef="#br0">2268-266 17 0,'-14'-21'8'0,"14"-15"-3"0,0 24 9 0,0 0-12 15,0 4 1-15,0-4 3 16,0 12 1-16,0 8-7 16,4 20 0-16,-4 8 5 15,5 21 0-15,4 11-1 16,5 25 1-16,8 0-2 16,10 7 0-16,9 9-1 15,9 4 0-15,-5 4 0 16,0-8 0-16,-4 12-1 15,5-8 0-15,-1-4-1 16,0 11 1-16,-4-19-1 16,0-4 1-16,0-8-1 15,-10-5 1-15,-3-23-2 16,-10-13 1-16,0-12-2 16,-5-7 0-16,-4-9 0 0,1-4 0 15,-6-4-1-15,1-4 0 16,-1 0 0-16,-4-4 1 15,5 0 0-15,-5 4 0 16,0-4-1-16,0 0 1 16,0-4 1-16,-5-8 0 15,-4-8 1-15,0-4 0 0,0-4 0 16,0 0 1-16,0-5 1 16,4 9 0-16,-4-4-2 15,0-4 0-15,0-9-2 16,-5-3 0-16,5-8-2 15,-9-1 1-15,0 1 0 16,0 8 0-16,0 12 1 16,9 15 0-16,4 13 2 15,5 9 1-15,0 11 0 0,5 0 0 16,4 4 0 0,0-4 1-16,5 4 0 0,4 9 1 15,9 3-1-15,-4 20 1 16,4 1-1-16,-5 7 1 15,1-3-1-15,-5-17 0 16,-4-8-2-16,-5-16 0 16,-9-16-1-16,-5-12 1 15,1-12-1-15,-5-8 1 16,0-4 0-16,0 0 0 16,-5-5 0-16,5-7 0 0,-5-8 0 15,-4 3 0-15,-9-19 0 16,-9-9 0-16,-1-4 0 15,-3-11 0-15,-1-5 0 16,5 4 0-16,4 5 0 16,5 7 1-16,4 8-1 15,5 1 0-15,0 7 0 16,0 13 1-16,-5 0 0 16,-4-5 0-16,-5-7-1 15,0-9 0-15,5 5 0 16,0 3 1-16,13 13 0 15,5 3 0-15,0 9 0 16,5 8 0-16,-1 4 0 16,5-1 1-16,0 5-2 15,0 4 1-15,-4 0-1 16,-1-4 1-16,0 4-2 16,1 3 1-16,-1 9-3 0,1 8 0 15,4 0-6-15,0 16 1 16,9 5-3-16,9-1 0 15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7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9810A9-7004-4174-A630-A385016E9E33}" emma:medium="tactile" emma:mode="ink">
          <msink:context xmlns:msink="http://schemas.microsoft.com/ink/2010/main" type="inkDrawing"/>
        </emma:interpretation>
      </emma:emma>
    </inkml:annotationXML>
    <inkml:trace contextRef="#ctx0" brushRef="#br0">2 0 21 0,'9'26'10'0,"-2"-17"-1"0,-2-7 11 15,-1 0-19-15,1 0 0 16,0 0-1 0,2 2 0-16,0 2-3 15,-1 4 0-15,1 2-2 16,0 4 1-16,-2 5-1 16,-3 1 1-16,-2-1-1 15,3-3 1-15,-1-2 3 0,2 4 0 16,1 1 2-16,2-1 0 15,0 0-1-15,2 1 0 16,-4-1-4-16,2 2 1 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C74AC1-4049-4B9E-A2CF-90E6E93862DA}" emma:medium="tactile" emma:mode="ink">
          <msink:context xmlns:msink="http://schemas.microsoft.com/ink/2010/main" type="inkDrawing"/>
        </emma:interpretation>
      </emma:emma>
    </inkml:annotationXML>
    <inkml:trace contextRef="#ctx0" brushRef="#br0">-4 0 27 0,'0'24'13'0,"4"5"-17"0,1-23 27 16,-1 0-27-16,1-2 1 0,4 0-9 15,0 4 0-15,3 3 12 16,-1 3 1-16,1 4-3 16,-3 0 0-16,0 3 3 15,-2-3 1-15,0 2 4 16,-3 1 1-16,1-5-1 16,-3 4 1-16,3-3-9 15,-3-1 0-15,3 2-5 16,4-2 0-16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3.8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F819E5-52E4-4265-83CE-55788BE31D50}" emma:medium="tactile" emma:mode="ink">
          <msink:context xmlns:msink="http://schemas.microsoft.com/ink/2010/main" type="inkDrawing"/>
        </emma:interpretation>
      </emma:emma>
    </inkml:annotationXML>
    <inkml:trace contextRef="#ctx0" brushRef="#br0">-15 8 44 0,'-4'0'22'0,"8"-4"-11"16,1 2 22-16,6 4-27 16,12 5 0-16,14 7 6 15,15 6 1-15,13 11-15 16,13 6 1-16,6 4 10 16,-3 6 0-16,-6 4-4 0,3 1 1 15,-7-11-3-15,-9-7 0 16,-5 1-2-16,-9-4 1 15,-6-8-5-15,-13-7 1 16,-8-2-11-16,-12-3 0 16,-13-7-10-16,-8-8 1 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1B929-E2D4-43C2-B415-0DBB2B892E2B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6AD33-72D2-4A0B-9DE7-EE3CF2621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5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4088" y="4400550"/>
            <a:ext cx="5486400" cy="36004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Welcome/presentation.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Mention</a:t>
            </a:r>
            <a:r>
              <a:rPr lang="en-US" baseline="0" dirty="0"/>
              <a:t> University/BCS thesis.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About me: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Bloomberg</a:t>
            </a:r>
            <a:endParaRPr lang="it-IT" dirty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Dive into C++11/14,</a:t>
            </a:r>
            <a:r>
              <a:rPr lang="it-IT" baseline="0" dirty="0"/>
              <a:t> vittorioromeo.info</a:t>
            </a:r>
            <a:endParaRPr lang="it-IT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it-IT" dirty="0"/>
              <a:t>Previous talks (CppCon 2014</a:t>
            </a:r>
            <a:r>
              <a:rPr lang="en-US" dirty="0"/>
              <a:t>/2015/2016</a:t>
            </a:r>
            <a:r>
              <a:rPr lang="it-IT" dirty="0"/>
              <a:t>, Meeting C++,</a:t>
            </a:r>
            <a:r>
              <a:rPr lang="it-IT" baseline="0" dirty="0"/>
              <a:t> </a:t>
            </a:r>
            <a:r>
              <a:rPr lang="it-IT" dirty="0"/>
              <a:t>C++Now 2016, ++it Florence 2015)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it-IT" dirty="0"/>
              <a:t>Previously</a:t>
            </a:r>
            <a:r>
              <a:rPr lang="it-IT" baseline="0" dirty="0"/>
              <a:t> talked about singlethreaded ECSs at CppCon 2014.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baseline="0" dirty="0"/>
              <a:t>Earlier version of ECST (this talk) discussed at C++Now 2016.</a:t>
            </a:r>
            <a:endParaRPr lang="it-IT" baseline="0" dirty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Open-source projects</a:t>
            </a:r>
            <a:r>
              <a:rPr lang="it-IT" baseline="0" dirty="0"/>
              <a:t> (academical projects, games, libraries).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Mention</a:t>
            </a:r>
            <a:r>
              <a:rPr lang="it-IT" dirty="0"/>
              <a:t> </a:t>
            </a:r>
            <a:r>
              <a:rPr lang="it-IT" dirty="0" err="1"/>
              <a:t>GitHub</a:t>
            </a:r>
            <a:r>
              <a:rPr lang="it-IT" baseline="0" dirty="0"/>
              <a:t> and </a:t>
            </a:r>
            <a:r>
              <a:rPr lang="it-IT" baseline="0" dirty="0" err="1"/>
              <a:t>commented</a:t>
            </a:r>
            <a:r>
              <a:rPr lang="it-IT" baseline="0" dirty="0"/>
              <a:t> code.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0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still do not have the “system” piece of the ECS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7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DOD: data</a:t>
            </a:r>
            <a:r>
              <a:rPr lang="it-IT" baseline="0" dirty="0"/>
              <a:t> </a:t>
            </a:r>
            <a:r>
              <a:rPr lang="it-IT" baseline="0" dirty="0" err="1"/>
              <a:t>oriented</a:t>
            </a:r>
            <a:r>
              <a:rPr lang="it-IT" baseline="0" dirty="0"/>
              <a:t> design.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Take «data </a:t>
            </a:r>
            <a:r>
              <a:rPr lang="it-IT" dirty="0" err="1"/>
              <a:t>oriented</a:t>
            </a:r>
            <a:r>
              <a:rPr lang="it-IT" dirty="0"/>
              <a:t>» with a </a:t>
            </a:r>
            <a:r>
              <a:rPr lang="it-IT" dirty="0" err="1"/>
              <a:t>grain</a:t>
            </a:r>
            <a:r>
              <a:rPr lang="it-IT" dirty="0"/>
              <a:t> of </a:t>
            </a:r>
            <a:r>
              <a:rPr lang="it-IT" dirty="0" err="1"/>
              <a:t>salt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By DO I </a:t>
            </a:r>
            <a:r>
              <a:rPr lang="it-IT" dirty="0" err="1"/>
              <a:t>mean</a:t>
            </a:r>
            <a:r>
              <a:rPr lang="it-IT" dirty="0"/>
              <a:t>: </a:t>
            </a:r>
            <a:r>
              <a:rPr lang="it-IT" dirty="0" err="1"/>
              <a:t>designed</a:t>
            </a:r>
            <a:r>
              <a:rPr lang="it-IT" dirty="0"/>
              <a:t> more </a:t>
            </a:r>
            <a:r>
              <a:rPr lang="it-IT" dirty="0" err="1"/>
              <a:t>around</a:t>
            </a:r>
            <a:r>
              <a:rPr lang="it-IT" dirty="0"/>
              <a:t> data, more cache </a:t>
            </a:r>
            <a:r>
              <a:rPr lang="it-IT" dirty="0" err="1"/>
              <a:t>friendly</a:t>
            </a:r>
            <a:r>
              <a:rPr lang="it-IT" dirty="0"/>
              <a:t>, </a:t>
            </a:r>
            <a:r>
              <a:rPr lang="it-IT" dirty="0" err="1"/>
              <a:t>avoiding</a:t>
            </a:r>
            <a:r>
              <a:rPr lang="it-IT" dirty="0"/>
              <a:t> OOP </a:t>
            </a:r>
            <a:r>
              <a:rPr lang="it-IT" dirty="0" err="1"/>
              <a:t>dispatching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err="1"/>
              <a:t>Additional</a:t>
            </a:r>
            <a:r>
              <a:rPr lang="it-IT" baseline="0" dirty="0"/>
              <a:t> benefits: easy to </a:t>
            </a:r>
            <a:r>
              <a:rPr lang="it-IT" baseline="0" dirty="0" err="1"/>
              <a:t>serialize</a:t>
            </a:r>
            <a:r>
              <a:rPr lang="it-IT" baseline="0" dirty="0"/>
              <a:t>/network.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/>
              <a:t>The </a:t>
            </a:r>
            <a:r>
              <a:rPr lang="it-IT" baseline="0" dirty="0" err="1"/>
              <a:t>numbers</a:t>
            </a:r>
            <a:r>
              <a:rPr lang="it-IT" baseline="0" dirty="0"/>
              <a:t> in the </a:t>
            </a:r>
            <a:r>
              <a:rPr lang="it-IT" baseline="0" dirty="0" err="1"/>
              <a:t>rectangles</a:t>
            </a:r>
            <a:r>
              <a:rPr lang="it-IT" baseline="0" dirty="0"/>
              <a:t> are </a:t>
            </a:r>
            <a:r>
              <a:rPr lang="it-IT" baseline="0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IDs</a:t>
            </a:r>
            <a:r>
              <a:rPr lang="it-IT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Entities</a:t>
            </a:r>
            <a:r>
              <a:rPr lang="it-IT" baseline="0" dirty="0"/>
              <a:t> «</a:t>
            </a:r>
            <a:r>
              <a:rPr lang="it-IT" baseline="0" dirty="0" err="1"/>
              <a:t>belong</a:t>
            </a:r>
            <a:r>
              <a:rPr lang="it-IT" baseline="0" dirty="0"/>
              <a:t>» to </a:t>
            </a:r>
            <a:r>
              <a:rPr lang="it-IT" baseline="0" dirty="0" err="1"/>
              <a:t>systems</a:t>
            </a:r>
            <a:r>
              <a:rPr lang="it-IT" baseline="0" dirty="0"/>
              <a:t> </a:t>
            </a:r>
            <a:r>
              <a:rPr lang="it-IT" baseline="0" dirty="0" err="1"/>
              <a:t>depending</a:t>
            </a:r>
            <a:r>
              <a:rPr lang="it-IT" baseline="0" dirty="0"/>
              <a:t> on </a:t>
            </a:r>
            <a:r>
              <a:rPr lang="it-IT" baseline="0" dirty="0" err="1"/>
              <a:t>their</a:t>
            </a:r>
            <a:r>
              <a:rPr lang="it-IT" baseline="0" dirty="0"/>
              <a:t> </a:t>
            </a:r>
            <a:r>
              <a:rPr lang="it-IT" baseline="0" dirty="0" err="1"/>
              <a:t>components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We</a:t>
            </a:r>
            <a:r>
              <a:rPr lang="it-IT" baseline="0" dirty="0"/>
              <a:t> </a:t>
            </a:r>
            <a:r>
              <a:rPr lang="it-IT" baseline="0" dirty="0" err="1"/>
              <a:t>usually</a:t>
            </a:r>
            <a:r>
              <a:rPr lang="it-IT" baseline="0" dirty="0"/>
              <a:t> </a:t>
            </a:r>
            <a:r>
              <a:rPr lang="it-IT" baseline="0" dirty="0" err="1"/>
              <a:t>say</a:t>
            </a:r>
            <a:r>
              <a:rPr lang="it-IT" baseline="0" dirty="0"/>
              <a:t> </a:t>
            </a:r>
            <a:r>
              <a:rPr lang="it-IT" baseline="0" dirty="0" err="1"/>
              <a:t>that</a:t>
            </a:r>
            <a:r>
              <a:rPr lang="it-IT" baseline="0" dirty="0"/>
              <a:t> an </a:t>
            </a:r>
            <a:r>
              <a:rPr lang="it-IT" baseline="0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is</a:t>
            </a:r>
            <a:r>
              <a:rPr lang="it-IT" baseline="0" dirty="0"/>
              <a:t> «</a:t>
            </a:r>
            <a:r>
              <a:rPr lang="it-IT" baseline="0" dirty="0" err="1"/>
              <a:t>subscribed</a:t>
            </a:r>
            <a:r>
              <a:rPr lang="it-IT" baseline="0" dirty="0"/>
              <a:t>» to a </a:t>
            </a:r>
            <a:r>
              <a:rPr lang="it-IT" baseline="0" dirty="0" err="1"/>
              <a:t>system</a:t>
            </a:r>
            <a:r>
              <a:rPr lang="it-IT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22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Enemy</a:t>
            </a:r>
            <a:r>
              <a:rPr lang="it-IT" dirty="0"/>
              <a:t> AI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requires</a:t>
            </a:r>
            <a:r>
              <a:rPr lang="it-IT" dirty="0"/>
              <a:t> AI and </a:t>
            </a:r>
            <a:r>
              <a:rPr lang="it-IT" dirty="0" err="1"/>
              <a:t>enemy</a:t>
            </a:r>
            <a:r>
              <a:rPr lang="it-IT" baseline="0" dirty="0"/>
              <a:t> </a:t>
            </a:r>
            <a:r>
              <a:rPr lang="it-IT" baseline="0" dirty="0" err="1"/>
              <a:t>components</a:t>
            </a:r>
            <a:r>
              <a:rPr lang="it-IT" baseline="0" dirty="0"/>
              <a:t>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matter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an extra component,</a:t>
            </a:r>
            <a:r>
              <a:rPr lang="it-IT" baseline="0" dirty="0"/>
              <a:t> </a:t>
            </a:r>
            <a:r>
              <a:rPr lang="it-IT" baseline="0" dirty="0" err="1"/>
              <a:t>like</a:t>
            </a:r>
            <a:r>
              <a:rPr lang="it-IT" dirty="0"/>
              <a:t> </a:t>
            </a:r>
            <a:r>
              <a:rPr lang="it-IT" dirty="0" err="1"/>
              <a:t>sword</a:t>
            </a:r>
            <a:r>
              <a:rPr lang="it-IT" dirty="0"/>
              <a:t>,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signature</a:t>
            </a:r>
            <a:r>
              <a:rPr lang="it-IT" dirty="0"/>
              <a:t> (so, a </a:t>
            </a:r>
            <a:r>
              <a:rPr lang="it-IT" dirty="0" err="1"/>
              <a:t>key</a:t>
            </a:r>
            <a:r>
              <a:rPr lang="it-IT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«</a:t>
            </a:r>
            <a:r>
              <a:rPr lang="it-IT" dirty="0" err="1"/>
              <a:t>lock</a:t>
            </a:r>
            <a:r>
              <a:rPr lang="it-IT" dirty="0"/>
              <a:t>» or «</a:t>
            </a:r>
            <a:r>
              <a:rPr lang="it-IT" dirty="0" err="1"/>
              <a:t>socket</a:t>
            </a:r>
            <a:r>
              <a:rPr lang="it-IT" dirty="0"/>
              <a:t>».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key</a:t>
            </a:r>
            <a:r>
              <a:rPr lang="it-IT" dirty="0"/>
              <a:t> </a:t>
            </a:r>
            <a:r>
              <a:rPr lang="it-IT" dirty="0" err="1"/>
              <a:t>fits</a:t>
            </a:r>
            <a:r>
              <a:rPr lang="it-IT" dirty="0"/>
              <a:t>, the </a:t>
            </a:r>
            <a:r>
              <a:rPr lang="it-IT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should</a:t>
            </a:r>
            <a:r>
              <a:rPr lang="it-IT" baseline="0" dirty="0"/>
              <a:t> </a:t>
            </a:r>
            <a:r>
              <a:rPr lang="it-IT" baseline="0" dirty="0" err="1"/>
              <a:t>subscribe</a:t>
            </a:r>
            <a:r>
              <a:rPr lang="it-IT" baseline="0" dirty="0"/>
              <a:t> to the </a:t>
            </a:r>
            <a:r>
              <a:rPr lang="it-IT" baseline="0" dirty="0" err="1"/>
              <a:t>system</a:t>
            </a:r>
            <a:r>
              <a:rPr lang="it-IT" baseline="0" dirty="0"/>
              <a:t>.</a:t>
            </a:r>
            <a:endParaRPr lang="en-US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Simple </a:t>
            </a:r>
            <a:r>
              <a:rPr lang="it-IT" dirty="0" err="1"/>
              <a:t>hardcoded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storage</a:t>
            </a:r>
            <a:r>
              <a:rPr lang="it-IT" baseline="0" dirty="0"/>
              <a:t> </a:t>
            </a:r>
            <a:r>
              <a:rPr lang="it-IT" baseline="0" dirty="0" err="1"/>
              <a:t>strategies</a:t>
            </a:r>
            <a:r>
              <a:rPr lang="it-IT" baseline="0" dirty="0"/>
              <a:t> and no </a:t>
            </a:r>
            <a:r>
              <a:rPr lang="it-IT" baseline="0" dirty="0" err="1"/>
              <a:t>limit</a:t>
            </a:r>
            <a:r>
              <a:rPr lang="it-IT" baseline="0" dirty="0"/>
              <a:t> on </a:t>
            </a:r>
            <a:r>
              <a:rPr lang="it-IT" baseline="0" dirty="0" err="1"/>
              <a:t>entities</a:t>
            </a:r>
            <a:r>
              <a:rPr lang="it-IT" baseline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baseline="0" dirty="0"/>
              <a:t>Components are </a:t>
            </a:r>
            <a:r>
              <a:rPr lang="it-IT" baseline="0" dirty="0" err="1"/>
              <a:t>usually</a:t>
            </a:r>
            <a:r>
              <a:rPr lang="it-IT" baseline="0" dirty="0"/>
              <a:t> POD: </a:t>
            </a:r>
            <a:r>
              <a:rPr lang="it-IT" baseline="0" dirty="0" err="1"/>
              <a:t>getter</a:t>
            </a:r>
            <a:r>
              <a:rPr lang="it-IT" baseline="0" dirty="0"/>
              <a:t>/</a:t>
            </a:r>
            <a:r>
              <a:rPr lang="it-IT" baseline="0" dirty="0" err="1"/>
              <a:t>setters</a:t>
            </a:r>
            <a:r>
              <a:rPr lang="it-IT" baseline="0" dirty="0"/>
              <a:t> or pure </a:t>
            </a:r>
            <a:r>
              <a:rPr lang="it-IT" baseline="0" dirty="0" err="1"/>
              <a:t>methods</a:t>
            </a:r>
            <a:r>
              <a:rPr lang="it-IT" baseline="0" dirty="0"/>
              <a:t> can help </a:t>
            </a:r>
            <a:r>
              <a:rPr lang="it-IT" baseline="0" dirty="0" err="1"/>
              <a:t>though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1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finally</a:t>
            </a:r>
            <a:r>
              <a:rPr lang="it-IT" dirty="0"/>
              <a:t> introduce the </a:t>
            </a:r>
            <a:r>
              <a:rPr lang="it-IT" dirty="0" err="1"/>
              <a:t>concept</a:t>
            </a:r>
            <a:r>
              <a:rPr lang="it-IT" dirty="0"/>
              <a:t> of «</a:t>
            </a:r>
            <a:r>
              <a:rPr lang="it-IT" dirty="0" err="1"/>
              <a:t>system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simplest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performs</a:t>
            </a:r>
            <a:r>
              <a:rPr lang="it-IT" dirty="0"/>
              <a:t> an </a:t>
            </a:r>
            <a:r>
              <a:rPr lang="it-IT" dirty="0" err="1"/>
              <a:t>action</a:t>
            </a:r>
            <a:r>
              <a:rPr lang="it-IT" dirty="0"/>
              <a:t> or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 </a:t>
            </a:r>
            <a:r>
              <a:rPr lang="it-IT" dirty="0" err="1"/>
              <a:t>matching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component </a:t>
            </a:r>
            <a:r>
              <a:rPr lang="it-IT" dirty="0" err="1"/>
              <a:t>signature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Systems can </a:t>
            </a:r>
            <a:r>
              <a:rPr lang="it-IT" dirty="0" err="1"/>
              <a:t>have</a:t>
            </a:r>
            <a:r>
              <a:rPr lang="it-IT" dirty="0"/>
              <a:t> data and produce </a:t>
            </a:r>
            <a:r>
              <a:rPr lang="it-IT" dirty="0" err="1"/>
              <a:t>outputs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4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efficiently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hard.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Leaves </a:t>
            </a:r>
            <a:r>
              <a:rPr lang="it-IT" dirty="0" err="1"/>
              <a:t>holes</a:t>
            </a:r>
            <a:r>
              <a:rPr lang="it-IT" dirty="0"/>
              <a:t>: </a:t>
            </a:r>
            <a:r>
              <a:rPr lang="it-IT" dirty="0" err="1"/>
              <a:t>compression</a:t>
            </a:r>
            <a:r>
              <a:rPr lang="it-IT" dirty="0"/>
              <a:t> can be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«hard».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6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Need</a:t>
            </a:r>
            <a:r>
              <a:rPr lang="it-IT" dirty="0"/>
              <a:t> an extra </a:t>
            </a:r>
            <a:r>
              <a:rPr lang="it-IT" dirty="0" err="1"/>
              <a:t>structure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</a:t>
            </a:r>
            <a:r>
              <a:rPr lang="it-IT" dirty="0" err="1"/>
              <a:t>track</a:t>
            </a:r>
            <a:r>
              <a:rPr lang="it-IT" dirty="0"/>
              <a:t> of free </a:t>
            </a:r>
            <a:r>
              <a:rPr lang="it-IT" dirty="0" err="1"/>
              <a:t>spaces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Imagine</a:t>
            </a:r>
            <a:r>
              <a:rPr lang="it-IT" dirty="0"/>
              <a:t> </a:t>
            </a:r>
            <a:r>
              <a:rPr lang="it-IT" dirty="0" err="1"/>
              <a:t>situations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a component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/</a:t>
            </a:r>
            <a:r>
              <a:rPr lang="it-IT" dirty="0" err="1"/>
              <a:t>removed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runtime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Mention</a:t>
            </a:r>
            <a:r>
              <a:rPr lang="it-IT" dirty="0"/>
              <a:t> t-machine </a:t>
            </a:r>
            <a:r>
              <a:rPr lang="it-IT" dirty="0" err="1"/>
              <a:t>article</a:t>
            </a:r>
            <a:r>
              <a:rPr lang="it-IT" dirty="0"/>
              <a:t>,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linked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ECST: </a:t>
            </a:r>
            <a:r>
              <a:rPr lang="it-IT" dirty="0" err="1"/>
              <a:t>allows</a:t>
            </a:r>
            <a:r>
              <a:rPr lang="it-IT" dirty="0"/>
              <a:t> the </a:t>
            </a:r>
            <a:r>
              <a:rPr lang="it-IT" dirty="0" err="1"/>
              <a:t>user</a:t>
            </a:r>
            <a:r>
              <a:rPr lang="it-IT" dirty="0"/>
              <a:t> to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storage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baseline="0" dirty="0"/>
              <a:t> for </a:t>
            </a:r>
            <a:r>
              <a:rPr lang="it-IT" baseline="0" dirty="0" err="1"/>
              <a:t>particular</a:t>
            </a:r>
            <a:r>
              <a:rPr lang="it-IT" baseline="0" dirty="0"/>
              <a:t> component </a:t>
            </a:r>
            <a:r>
              <a:rPr lang="it-IT" baseline="0" dirty="0" err="1"/>
              <a:t>types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Component</a:t>
            </a:r>
            <a:r>
              <a:rPr lang="en-US" baseline="0" dirty="0"/>
              <a:t> storage strategies may augment entities with their own metadata, thus allowing more complex behavior.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moving on, ask if notions of entity/component/system</a:t>
            </a:r>
            <a:r>
              <a:rPr lang="en-US" baseline="0" dirty="0"/>
              <a:t> are clear to everyone.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76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We’re going to analyze</a:t>
            </a:r>
            <a:r>
              <a:rPr lang="en-US" baseline="0" dirty="0"/>
              <a:t> most of these points in the following slides.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Single-process</a:t>
            </a:r>
            <a:r>
              <a:rPr lang="en-US" baseline="0" dirty="0"/>
              <a:t> framework.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5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ECST: experimental C++14</a:t>
            </a:r>
            <a:r>
              <a:rPr lang="en-US" baseline="0" dirty="0"/>
              <a:t> multithreaded ECS library that we’re going to analyze.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0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  <a:r>
              <a:rPr lang="en-US" baseline="0" dirty="0"/>
              <a:t> explicit</a:t>
            </a:r>
            <a:r>
              <a:rPr lang="en-US" dirty="0"/>
              <a:t> virtual</a:t>
            </a:r>
            <a:r>
              <a:rPr lang="en-US" baseline="0" dirty="0"/>
              <a:t> calls in ECST.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</a:t>
            </a:r>
            <a:r>
              <a:rPr lang="en-US" baseline="0" dirty="0"/>
              <a:t> flexibility?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 don’t think so, because you can always add a run-time layer on top of ECST.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Think of a layered ECS architecture with special “bridging”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Static</a:t>
            </a:r>
            <a:r>
              <a:rPr lang="en-US" baseline="0" dirty="0"/>
              <a:t> and dynamic reflection techniques can also help.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0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Full code example soon.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Compile-time knowledge can be used to prevent mistakes.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26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g++ 5.3.0.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Filled whole terminal buffer.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Error was a misspelled field in a component.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5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Very short compared to g++.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Immediately shows the issue.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Drawbacks: clang compiles almost 2x slower than </a:t>
            </a:r>
            <a:r>
              <a:rPr lang="en-US" baseline="0" dirty="0" err="1"/>
              <a:t>gcc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g++</a:t>
            </a:r>
            <a:r>
              <a:rPr lang="en-US" baseline="0" dirty="0"/>
              <a:t> 6 still produces huge errors, but pinpoints the source of the error more clearly.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Fun times: code compiles on clang but not on </a:t>
            </a:r>
            <a:r>
              <a:rPr lang="en-US" baseline="0" dirty="0" err="1"/>
              <a:t>gcc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Will try using ideas from the DI talk: type-name erasing and failing early.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7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4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add a new entity/component storage, it is sufficient to define a template class satisfying a simple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Parallelism strategies can be composed together, like </a:t>
            </a:r>
            <a:r>
              <a:rPr lang="en-US" baseline="0" dirty="0" err="1"/>
              <a:t>Alexandrescu’s</a:t>
            </a:r>
            <a:r>
              <a:rPr lang="en-US" baseline="0" dirty="0"/>
              <a:t> allocators.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18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Does not matter if the</a:t>
            </a:r>
            <a:r>
              <a:rPr lang="en-US" baseline="0" dirty="0"/>
              <a:t> acceleration system is parallelized or not, or if it depends on other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1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Implicit DAG.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Black circles: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Blue</a:t>
            </a:r>
            <a:r>
              <a:rPr lang="en-US" baseline="0" dirty="0"/>
              <a:t> circles: subtasks.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system or subtask can produce output.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successor system can then iterate or fold over the previous outputs.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Dependencies are ensured statically.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Arrows: dependencies.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0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TODO: </a:t>
            </a:r>
            <a:r>
              <a:rPr lang="en-US" dirty="0" err="1"/>
              <a:t>hana</a:t>
            </a: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Also known as dependent-typing.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Origin: Matt Calabrese + Zachary </a:t>
            </a:r>
            <a:r>
              <a:rPr lang="en-US" baseline="0" dirty="0" err="1"/>
              <a:t>Laine</a:t>
            </a:r>
            <a:r>
              <a:rPr lang="en-US" baseline="0" dirty="0"/>
              <a:t> at C++Now (?)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Paul Fultz II, Louis Dionne.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Great article on Paul Fultz’s blog.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861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TODO: </a:t>
            </a:r>
            <a:r>
              <a:rPr lang="en-US" dirty="0" err="1"/>
              <a:t>hana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Type-value</a:t>
            </a:r>
            <a:r>
              <a:rPr lang="en-US" baseline="0" dirty="0"/>
              <a:t> encoding is not great only for user code, but also in the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22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 word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frequently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in </a:t>
            </a:r>
            <a:r>
              <a:rPr lang="it-IT" dirty="0" err="1"/>
              <a:t>programming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Meaning</a:t>
            </a:r>
            <a:r>
              <a:rPr lang="it-IT" dirty="0"/>
              <a:t> of </a:t>
            </a:r>
            <a:r>
              <a:rPr lang="it-IT" dirty="0" err="1"/>
              <a:t>entity</a:t>
            </a:r>
            <a:r>
              <a:rPr lang="it-IT" dirty="0"/>
              <a:t> for the scope of </a:t>
            </a:r>
            <a:r>
              <a:rPr lang="it-IT" dirty="0" err="1"/>
              <a:t>this</a:t>
            </a:r>
            <a:r>
              <a:rPr lang="it-IT" dirty="0"/>
              <a:t> talk.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No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strict</a:t>
            </a:r>
            <a:r>
              <a:rPr lang="it-IT" dirty="0"/>
              <a:t> </a:t>
            </a:r>
            <a:r>
              <a:rPr lang="it-IT" dirty="0" err="1"/>
              <a:t>definition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Connected</a:t>
            </a:r>
            <a:r>
              <a:rPr lang="it-IT" dirty="0"/>
              <a:t> clients in a server </a:t>
            </a:r>
            <a:r>
              <a:rPr lang="it-IT" dirty="0" err="1"/>
              <a:t>application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Clips in a video-editing </a:t>
            </a:r>
            <a:r>
              <a:rPr lang="it-IT" dirty="0" err="1"/>
              <a:t>application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AST </a:t>
            </a:r>
            <a:r>
              <a:rPr lang="it-IT" dirty="0" err="1"/>
              <a:t>nodes</a:t>
            </a:r>
            <a:r>
              <a:rPr lang="it-IT" dirty="0"/>
              <a:t> in a </a:t>
            </a:r>
            <a:r>
              <a:rPr lang="it-IT" dirty="0" err="1"/>
              <a:t>compiler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Show “</a:t>
            </a:r>
            <a:r>
              <a:rPr lang="en-US" baseline="0" dirty="0" err="1"/>
              <a:t>pres_code</a:t>
            </a:r>
            <a:r>
              <a:rPr lang="en-US" baseline="0" dirty="0"/>
              <a:t>” demo and </a:t>
            </a:r>
            <a:r>
              <a:rPr lang="en-US" baseline="0" dirty="0" err="1"/>
              <a:t>cpp</a:t>
            </a:r>
            <a:r>
              <a:rPr lang="en-US" baseline="0" dirty="0"/>
              <a:t>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Mention lack of statistics after demo.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Rough estimates: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On my i7 8core machine, 20000 particles have no performance increment with inner parallelism enabled.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baseline="0" dirty="0"/>
              <a:t>200000 particles have around a 2.5x performance increment.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Will create good benchmarks and post them on GitHub in the future.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3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High-level</a:t>
            </a:r>
            <a:r>
              <a:rPr lang="en-US" baseline="0" dirty="0"/>
              <a:t> architecture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How modules/components are related to each other.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Will make understanding the implementation details easier.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85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Context</a:t>
            </a:r>
            <a:r>
              <a:rPr lang="en-US" baseline="0" dirty="0"/>
              <a:t> is a templated class with propagates the settings to its inner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Multiple inheritance is used to expose the inner classes’ public interfaces.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18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Entity and component storages interact</a:t>
            </a:r>
            <a:r>
              <a:rPr lang="en-US" baseline="0" dirty="0"/>
              <a:t> with each other.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59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benefits of sparse sets will be covered in a</a:t>
            </a:r>
            <a:r>
              <a:rPr lang="en-US" baseline="0" dirty="0"/>
              <a:t> later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IDs of killed entities can be reclaimed for future use.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759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Component</a:t>
            </a:r>
            <a:r>
              <a:rPr lang="en-US" baseline="0" dirty="0"/>
              <a:t> storage metadata is automatically added to entity metadata when a component storage type makes use of it.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Sometimes the ID of the entity is not enough to get the corresponding component, or sometimes additional data can improve performance in particular data structures.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Quick example: component storage that keeps track of history.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Quick example: the mega-array data structure.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28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Chunks are automatically</a:t>
            </a:r>
            <a:r>
              <a:rPr lang="en-US" baseline="0" dirty="0"/>
              <a:t> chosen depending on the component size by default, but can be chosen by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Users can implement their own chunk types.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394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 long as the get and the add methods are provided, any class can be a valid chunk.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10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All these elements communicate with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system runner contains a scheduler that can be chosen at compile 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125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Similar to chunks, but instances</a:t>
            </a:r>
            <a:r>
              <a:rPr lang="en-US" baseline="0" dirty="0"/>
              <a:t> are not of different types and do not depend on the stored system.</a:t>
            </a:r>
            <a:endParaRPr lang="en-US" u="sng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26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Implementing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 = «</a:t>
            </a:r>
            <a:r>
              <a:rPr lang="it-IT" dirty="0" err="1"/>
              <a:t>encoding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Arrow </a:t>
            </a:r>
            <a:r>
              <a:rPr lang="it-IT" dirty="0" err="1"/>
              <a:t>means</a:t>
            </a:r>
            <a:r>
              <a:rPr lang="it-IT" dirty="0"/>
              <a:t>: «</a:t>
            </a:r>
            <a:r>
              <a:rPr lang="it-IT" dirty="0" err="1"/>
              <a:t>inherits</a:t>
            </a:r>
            <a:r>
              <a:rPr lang="it-IT" dirty="0"/>
              <a:t> from».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Overhead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</a:t>
            </a:r>
            <a:r>
              <a:rPr lang="it-IT" baseline="0" dirty="0"/>
              <a:t> </a:t>
            </a:r>
            <a:r>
              <a:rPr lang="it-IT" baseline="0" dirty="0" err="1"/>
              <a:t>speed</a:t>
            </a:r>
            <a:r>
              <a:rPr lang="it-IT" baseline="0" dirty="0"/>
              <a:t> and </a:t>
            </a:r>
            <a:r>
              <a:rPr lang="it-IT" baseline="0" dirty="0" err="1"/>
              <a:t>memory</a:t>
            </a:r>
            <a:r>
              <a:rPr lang="it-IT" baseline="0" dirty="0"/>
              <a:t>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Vtables</a:t>
            </a:r>
            <a:r>
              <a:rPr lang="it-IT" dirty="0"/>
              <a:t>.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Virtual </a:t>
            </a:r>
            <a:r>
              <a:rPr lang="it-IT" dirty="0" err="1"/>
              <a:t>calls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allocation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62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</a:t>
            </a:r>
            <a:r>
              <a:rPr lang="en-US" baseline="0" dirty="0" err="1"/>
              <a:t>bitset</a:t>
            </a:r>
            <a:r>
              <a:rPr lang="en-US" baseline="0" dirty="0"/>
              <a:t> is used to match entities to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736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say a system is</a:t>
            </a:r>
            <a:r>
              <a:rPr lang="en-US" baseline="0" dirty="0"/>
              <a:t> configured to run in 8 separate subtasks by the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8 states are created, and 8 subsets of the system subscribers are processed in separate threads.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thread has an associated state that can have an output, deferred functions and some IDs to reclaim.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This avoids the “single data structure + lock” bottleneck.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278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baseline="0" dirty="0"/>
              <a:t> Output data intuition: list of contacts produced by a collision detection system.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30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the code is available on GitHub.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code</a:t>
            </a:r>
            <a:r>
              <a:rPr lang="en-US" baseline="0" dirty="0"/>
              <a:t> is (mostly) commented and can be read on the fly for more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1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286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an overview</a:t>
            </a:r>
            <a:r>
              <a:rPr lang="en-US" baseline="0" dirty="0"/>
              <a:t> – all steps will be covered in depth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Think about events that happened during system execution as “pending operations”.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refresh step will execute those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408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Critical operations are “critical” because they may require allocations and/or synchronization.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Deferring critical operations helps avoid processing overhead during system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Try to minimize and batch deferred functions for best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49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replace old code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Killing</a:t>
            </a:r>
            <a:r>
              <a:rPr lang="en-US" baseline="0" dirty="0"/>
              <a:t> an entity is not critical because we’re simply marking the entity as dead.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subtask state has a lightweight “dead entity IDs” sparse set.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subsequent refresh will actually reclaim the entity ID and invalidate handles.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Deferring is implemented using </a:t>
            </a:r>
            <a:r>
              <a:rPr lang="en-US" baseline="0" dirty="0" err="1"/>
              <a:t>std</a:t>
            </a:r>
            <a:r>
              <a:rPr lang="en-US" baseline="0" dirty="0"/>
              <a:t>::function and has significant overhead.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It is preferable to “batch” entity creation as much as possible in defer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 am looking for a better alternative.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Fixed move-only functions?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Customizable “commands”?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90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We’ll analyze the flow implementation code later.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We’ll look at some “challenges” first, and their</a:t>
            </a:r>
            <a:r>
              <a:rPr lang="en-US" baseline="0" dirty="0"/>
              <a:t> 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48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Pictured: sparse set storage settings.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3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Classic “diamond</a:t>
            </a:r>
            <a:r>
              <a:rPr lang="en-US" baseline="0" dirty="0"/>
              <a:t> inheritance” problem.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Lack of flexibility: repetition in inheritance tree branches.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Problem becomes exponentially more annoying by increasing the depth of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419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</a:t>
            </a:r>
            <a:r>
              <a:rPr lang="en-US" baseline="0" dirty="0"/>
              <a:t>: mention </a:t>
            </a:r>
            <a:r>
              <a:rPr lang="en-US" baseline="0" dirty="0" err="1"/>
              <a:t>plf</a:t>
            </a:r>
            <a:r>
              <a:rPr lang="en-US" baseline="0" dirty="0"/>
              <a:t>::colony from </a:t>
            </a:r>
            <a:r>
              <a:rPr lang="en-US" baseline="0" dirty="0" err="1"/>
              <a:t>cppcon</a:t>
            </a:r>
            <a:r>
              <a:rPr lang="en-US" baseline="0" dirty="0"/>
              <a:t> 2016 (author name?)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Extremely</a:t>
            </a:r>
            <a:r>
              <a:rPr lang="en-US" baseline="0" dirty="0"/>
              <a:t> efficient for entity ID management.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Does not support efficient </a:t>
            </a:r>
            <a:r>
              <a:rPr lang="en-US" baseline="0" dirty="0" err="1"/>
              <a:t>bitset</a:t>
            </a:r>
            <a:r>
              <a:rPr lang="en-US" baseline="0" dirty="0"/>
              <a:t>-like bit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Uses more memory than </a:t>
            </a:r>
            <a:r>
              <a:rPr lang="en-US" baseline="0" dirty="0" err="1"/>
              <a:t>std</a:t>
            </a:r>
            <a:r>
              <a:rPr lang="en-US" baseline="0" dirty="0"/>
              <a:t>::</a:t>
            </a:r>
            <a:r>
              <a:rPr lang="en-US" baseline="0" dirty="0" err="1"/>
              <a:t>bitset</a:t>
            </a:r>
            <a:r>
              <a:rPr lang="en-US" baseline="0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1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option maps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“Pay for</a:t>
            </a:r>
            <a:r>
              <a:rPr lang="en-US" baseline="0" dirty="0"/>
              <a:t> what you use”.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906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option maps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Pictured: dispatching</a:t>
            </a:r>
            <a:r>
              <a:rPr lang="en-US" baseline="0" dirty="0"/>
              <a:t> sparse set inner storage types.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static_if</a:t>
            </a:r>
            <a:r>
              <a:rPr lang="en-US" dirty="0"/>
              <a:t>”</a:t>
            </a:r>
            <a:r>
              <a:rPr lang="en-US" baseline="0" dirty="0"/>
              <a:t> explained in depth in my “Static control flow” talk.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“Type-value encoding” / “dependent typing”.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607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Pictured: dispatching</a:t>
            </a:r>
            <a:r>
              <a:rPr lang="en-US" baseline="0" dirty="0"/>
              <a:t> entity storage types.</a:t>
            </a:r>
            <a:endParaRPr lang="en-US" u="sng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560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Dependencies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scheduler will make use of them to run systems in parallel when possible.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Used/read components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Builds the system matching </a:t>
            </a:r>
            <a:r>
              <a:rPr lang="en-US" dirty="0" err="1"/>
              <a:t>bitsets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Allows the compiler</a:t>
            </a:r>
            <a:r>
              <a:rPr lang="en-US" baseline="0" dirty="0"/>
              <a:t> to make sure the right components are being accessed, with </a:t>
            </a:r>
            <a:r>
              <a:rPr lang="en-US" baseline="0" dirty="0" err="1"/>
              <a:t>const</a:t>
            </a:r>
            <a:r>
              <a:rPr lang="en-US" baseline="0" dirty="0"/>
              <a:t>-correctness.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50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Code for an explicit DAG is present in the library – could be needed for particular scheduler implementations.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918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yet implemented, but planned: additional</a:t>
            </a:r>
            <a:r>
              <a:rPr lang="en-US" baseline="0" dirty="0"/>
              <a:t> compile-time checks to make sure the same component is not mutated by multiple systems that can run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07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Futures and </a:t>
            </a:r>
            <a:r>
              <a:rPr lang="en-US" dirty="0" err="1"/>
              <a:t>packaged_tasks</a:t>
            </a:r>
            <a:r>
              <a:rPr lang="en-US" baseline="0" dirty="0"/>
              <a:t> had a significant runtime performance overhead.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756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fast and lightweight.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User-friendly</a:t>
            </a:r>
            <a:r>
              <a:rPr lang="en-US" baseline="0" dirty="0"/>
              <a:t> C++11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Uses producer/consumer “tokens” to be even faster.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Pictured: parts of thread pool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028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TODO: it’s a latch! (mention </a:t>
            </a:r>
            <a:r>
              <a:rPr lang="en-US" dirty="0" err="1"/>
              <a:t>std</a:t>
            </a:r>
            <a:r>
              <a:rPr lang="en-US" dirty="0"/>
              <a:t> latch)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counter_blocker</a:t>
            </a:r>
            <a:r>
              <a:rPr lang="en-US" baseline="0" dirty="0"/>
              <a:t> stores the necessary synchronization primitives to wait for n subtasks to finish.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execute_and_wait</a:t>
            </a:r>
            <a:r>
              <a:rPr lang="en-US" baseline="0" dirty="0"/>
              <a:t>… immediately executes the function and blocks the current thread until </a:t>
            </a:r>
            <a:r>
              <a:rPr lang="en-US" baseline="0" dirty="0" err="1"/>
              <a:t>cb’s</a:t>
            </a:r>
            <a:r>
              <a:rPr lang="en-US" baseline="0" dirty="0"/>
              <a:t> counter reaches zero.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Assumes that the function will deal with decrementing the counter.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Alternative to busy waiting.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68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86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TODO: it’s a latch! (mention </a:t>
            </a:r>
            <a:r>
              <a:rPr lang="en-US" dirty="0" err="1"/>
              <a:t>std</a:t>
            </a:r>
            <a:r>
              <a:rPr lang="en-US" dirty="0"/>
              <a:t> latch)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09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update</a:t>
            </a:r>
            <a:r>
              <a:rPr lang="en-US" baseline="0" dirty="0"/>
              <a:t> code, latch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693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Notice the assertion for additional safety.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TODO: update</a:t>
            </a:r>
            <a:r>
              <a:rPr lang="en-US" baseline="0" dirty="0"/>
              <a:t> code, latch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455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assumed</a:t>
            </a:r>
            <a:r>
              <a:rPr lang="en-US" baseline="0" dirty="0"/>
              <a:t> that “f” will eventually make the predicate evaluate to true.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89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975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Chain generation: hard to implement</a:t>
            </a:r>
            <a:r>
              <a:rPr lang="en-US" baseline="0" dirty="0"/>
              <a:t> and get right. Has future and </a:t>
            </a:r>
            <a:r>
              <a:rPr lang="en-US" baseline="0" dirty="0" err="1"/>
              <a:t>shared_ptr</a:t>
            </a:r>
            <a:r>
              <a:rPr lang="en-US" baseline="0" dirty="0"/>
              <a:t> overhead.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09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scheduler starts the system task DAG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need to block until all systems have been executed.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TODO: update</a:t>
            </a:r>
            <a:r>
              <a:rPr lang="en-US" baseline="0" dirty="0"/>
              <a:t> code, latch</a:t>
            </a: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62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</a:t>
            </a:r>
            <a:r>
              <a:rPr lang="en-US" baseline="0" dirty="0"/>
              <a:t> “task” here is a system instance execution task.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Inner parallelism produces “subtasks”.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passed f function is usually an overloaded lambda set which allows the user to conveniently pass external data to the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TODO: update</a:t>
            </a:r>
            <a:r>
              <a:rPr lang="en-US" baseline="0" dirty="0"/>
              <a:t> code, latch</a:t>
            </a:r>
            <a:endParaRPr lang="it-IT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u="sng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244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update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80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Pictured: </a:t>
            </a:r>
            <a:r>
              <a:rPr lang="en-US" dirty="0" err="1"/>
              <a:t>split_evenly</a:t>
            </a:r>
            <a:r>
              <a:rPr lang="en-US" dirty="0"/>
              <a:t> executor. Splits</a:t>
            </a:r>
            <a:r>
              <a:rPr lang="en-US" baseline="0" dirty="0"/>
              <a:t> the system in N even subtasks.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</a:t>
            </a:r>
            <a:r>
              <a:rPr lang="en-US" baseline="0" dirty="0"/>
              <a:t> the example, N=4.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TODO: update code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12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Arrow </a:t>
            </a:r>
            <a:r>
              <a:rPr lang="it-IT" dirty="0" err="1"/>
              <a:t>means</a:t>
            </a:r>
            <a:r>
              <a:rPr lang="it-IT" dirty="0"/>
              <a:t>: «</a:t>
            </a:r>
            <a:r>
              <a:rPr lang="it-IT" dirty="0" err="1"/>
              <a:t>is</a:t>
            </a:r>
            <a:r>
              <a:rPr lang="it-IT" dirty="0"/>
              <a:t> part of» or «</a:t>
            </a:r>
            <a:r>
              <a:rPr lang="it-IT" dirty="0" err="1"/>
              <a:t>composes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Components</a:t>
            </a:r>
            <a:r>
              <a:rPr lang="it-IT" baseline="0" dirty="0"/>
              <a:t> can </a:t>
            </a:r>
            <a:r>
              <a:rPr lang="it-IT" baseline="0" dirty="0" err="1"/>
              <a:t>communicate</a:t>
            </a:r>
            <a:r>
              <a:rPr lang="it-IT" baseline="0" dirty="0"/>
              <a:t> via </a:t>
            </a:r>
            <a:r>
              <a:rPr lang="it-IT" baseline="0" dirty="0" err="1"/>
              <a:t>references</a:t>
            </a:r>
            <a:r>
              <a:rPr lang="it-IT" baseline="0" dirty="0"/>
              <a:t> or </a:t>
            </a:r>
            <a:r>
              <a:rPr lang="it-IT" baseline="0" dirty="0" err="1"/>
              <a:t>event</a:t>
            </a:r>
            <a:r>
              <a:rPr lang="it-IT" baseline="0" dirty="0"/>
              <a:t> </a:t>
            </a:r>
            <a:r>
              <a:rPr lang="it-IT" baseline="0" dirty="0" err="1"/>
              <a:t>buses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580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are creating a callable object that stores the range begin/end indices.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callable object will execute the processing function on those indices, and decrement the remaining subtask counter upon completion.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update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68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		</a:t>
            </a:r>
            <a:r>
              <a:rPr lang="en-US" baseline="0" dirty="0"/>
              <a:t>TODO: update code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883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17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TODO: update code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701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Derives</a:t>
            </a:r>
            <a:r>
              <a:rPr lang="en-US" baseline="0" dirty="0"/>
              <a:t> from defer proxy, supports its operations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31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TODO: update code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778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Creating/killing</a:t>
            </a:r>
            <a:r>
              <a:rPr lang="en-US" baseline="0" dirty="0"/>
              <a:t> entities from deferred functions will add/remove IDs in the refresh state’s sparse sets.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New</a:t>
            </a:r>
            <a:r>
              <a:rPr lang="en-US" baseline="0" dirty="0"/>
              <a:t> entities need to be matched, killed ones need to be reclaimed.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Adding/removing components required entities to be </a:t>
            </a:r>
            <a:r>
              <a:rPr lang="en-US" baseline="0" dirty="0" err="1"/>
              <a:t>rematched</a:t>
            </a:r>
            <a:r>
              <a:rPr lang="en-US" baseline="0" dirty="0"/>
              <a:t> as well.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379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avoid </a:t>
            </a:r>
            <a:r>
              <a:rPr lang="en-US" dirty="0" err="1"/>
              <a:t>std</a:t>
            </a:r>
            <a:r>
              <a:rPr lang="en-US" dirty="0"/>
              <a:t>::function</a:t>
            </a:r>
            <a:r>
              <a:rPr lang="en-US" baseline="0" dirty="0"/>
              <a:t> overhead for a common operation such as entity killing, every subtask state has its own killed entities sparse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All sets are “merged” into the refresh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Afterwards, all merged killed IDs are both unsubscribed and reclaimed.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Unsubscription</a:t>
            </a:r>
            <a:r>
              <a:rPr lang="en-US" baseline="0" dirty="0"/>
              <a:t> can run in parallel.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326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previously</a:t>
            </a:r>
            <a:r>
              <a:rPr lang="en-US" baseline="0" dirty="0"/>
              <a:t> seen, the “to match” refresh state sparse set is filled by creating entities or adding/removing components.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Bitset</a:t>
            </a:r>
            <a:r>
              <a:rPr lang="en-US" baseline="0" dirty="0"/>
              <a:t> operations are equivalent to set inclusion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Matching can run in parallel.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7497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en-US" baseline="0" dirty="0"/>
              <a:t> using </a:t>
            </a:r>
            <a:r>
              <a:rPr lang="en-US" baseline="0" dirty="0" err="1"/>
              <a:t>hana</a:t>
            </a:r>
            <a:r>
              <a:rPr lang="en-US" baseline="0" dirty="0"/>
              <a:t>!</a:t>
            </a:r>
            <a:endParaRPr lang="en-US" dirty="0"/>
          </a:p>
          <a:p>
            <a:r>
              <a:rPr lang="en-US" dirty="0"/>
              <a:t> * Why not existing solution?</a:t>
            </a:r>
          </a:p>
          <a:p>
            <a:r>
              <a:rPr lang="en-US" dirty="0"/>
              <a:t>            * I like modern </a:t>
            </a:r>
            <a:r>
              <a:rPr lang="en-US" dirty="0" err="1"/>
              <a:t>constexpr</a:t>
            </a:r>
            <a:r>
              <a:rPr lang="en-US" dirty="0"/>
              <a:t>-based type-value encoding.</a:t>
            </a:r>
          </a:p>
          <a:p>
            <a:r>
              <a:rPr lang="en-US" dirty="0"/>
              <a:t>            * Wanted to support both clang and </a:t>
            </a:r>
            <a:r>
              <a:rPr lang="en-US" dirty="0" err="1"/>
              <a:t>gcc</a:t>
            </a:r>
            <a:r>
              <a:rPr lang="en-US" dirty="0"/>
              <a:t> (</a:t>
            </a:r>
            <a:r>
              <a:rPr lang="en-US" dirty="0" err="1"/>
              <a:t>hana</a:t>
            </a:r>
            <a:r>
              <a:rPr lang="en-US" baseline="0" dirty="0"/>
              <a:t> didn’t support </a:t>
            </a:r>
            <a:r>
              <a:rPr lang="en-US" baseline="0" dirty="0" err="1"/>
              <a:t>gcc</a:t>
            </a:r>
            <a:r>
              <a:rPr lang="en-US" baseline="0" dirty="0"/>
              <a:t> at the time</a:t>
            </a:r>
            <a:r>
              <a:rPr lang="en-US" dirty="0"/>
              <a:t>).</a:t>
            </a:r>
          </a:p>
          <a:p>
            <a:r>
              <a:rPr lang="en-US" dirty="0"/>
              <a:t>            * Learning purposes (and it worked).</a:t>
            </a:r>
          </a:p>
          <a:p>
            <a:r>
              <a:rPr lang="en-US" dirty="0"/>
              <a:t>            * Many excellent libraries exist (</a:t>
            </a:r>
            <a:r>
              <a:rPr lang="en-US" dirty="0" err="1"/>
              <a:t>hana</a:t>
            </a:r>
            <a:r>
              <a:rPr lang="en-US" dirty="0"/>
              <a:t>, brigand,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r>
              <a:rPr lang="en-US" dirty="0"/>
              <a:t>* Only</a:t>
            </a:r>
            <a:r>
              <a:rPr lang="en-US" baseline="0" dirty="0"/>
              <a:t> list is used in current version of ECST – map and graph were used for explicit DAG.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7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Solves diamond problem</a:t>
            </a:r>
            <a:r>
              <a:rPr lang="en-US" baseline="0" dirty="0"/>
              <a:t> and scales well.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34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TODO: </a:t>
            </a:r>
            <a:r>
              <a:rPr lang="en-US" dirty="0" err="1"/>
              <a:t>hana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573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TODO: </a:t>
            </a:r>
            <a:r>
              <a:rPr lang="en-US" dirty="0" err="1"/>
              <a:t>hana</a:t>
            </a:r>
            <a:r>
              <a:rPr lang="en-US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Tuple benefits: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std</a:t>
            </a:r>
            <a:r>
              <a:rPr lang="en-US" dirty="0"/>
              <a:t>::experimental::apply can be used to expand the list inside</a:t>
            </a:r>
            <a:r>
              <a:rPr lang="en-US" baseline="0" dirty="0"/>
              <a:t> function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Apply+variadic</a:t>
            </a:r>
            <a:r>
              <a:rPr lang="en-US" baseline="0" dirty="0"/>
              <a:t> </a:t>
            </a:r>
            <a:r>
              <a:rPr lang="en-US" baseline="0" dirty="0" err="1"/>
              <a:t>static_for</a:t>
            </a:r>
            <a:r>
              <a:rPr lang="en-US" baseline="0" dirty="0"/>
              <a:t> can be used for iteration and folding.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Can easily convert wrapped types to a tuple of concrete values.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Drawbacks: probably slower compilation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8805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TODO: </a:t>
            </a:r>
            <a:r>
              <a:rPr lang="en-US" dirty="0" err="1"/>
              <a:t>hana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8041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Lambdas</a:t>
            </a:r>
            <a:r>
              <a:rPr lang="en-US" baseline="0" dirty="0"/>
              <a:t> cannot be directly used in </a:t>
            </a:r>
            <a:r>
              <a:rPr lang="en-US" baseline="0" dirty="0" err="1"/>
              <a:t>constexpr</a:t>
            </a:r>
            <a:r>
              <a:rPr lang="en-US" baseline="0" dirty="0"/>
              <a:t> expressions.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 </a:t>
            </a:r>
            <a:r>
              <a:rPr lang="en-US" baseline="0" dirty="0" err="1"/>
              <a:t>decltype</a:t>
            </a:r>
            <a:r>
              <a:rPr lang="en-US" baseline="0" dirty="0"/>
              <a:t>(…){}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TODO: mention </a:t>
            </a:r>
            <a:r>
              <a:rPr lang="en-US" baseline="0" dirty="0" err="1"/>
              <a:t>c++</a:t>
            </a:r>
            <a:r>
              <a:rPr lang="en-US" baseline="0" dirty="0"/>
              <a:t>17 </a:t>
            </a:r>
            <a:r>
              <a:rPr lang="en-US" baseline="0" dirty="0" err="1"/>
              <a:t>constexpr</a:t>
            </a:r>
            <a:r>
              <a:rPr lang="en-US" baseline="0" dirty="0"/>
              <a:t> lambdas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254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35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062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676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TODO: mention Matt’s suggestion (</a:t>
            </a:r>
            <a:r>
              <a:rPr lang="en-US" baseline="0" dirty="0" err="1"/>
              <a:t>fn_queue</a:t>
            </a:r>
            <a:r>
              <a:rPr lang="en-US" baseline="0" dirty="0"/>
              <a:t>), thread pool reference suggestion (allow 3</a:t>
            </a:r>
            <a:r>
              <a:rPr lang="en-US" baseline="30000" dirty="0"/>
              <a:t>rd</a:t>
            </a:r>
            <a:r>
              <a:rPr lang="en-US" baseline="0" dirty="0"/>
              <a:t> party TPs), generalized instance branch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Haven’t found a compelling example for the “non-merge” subtask output binding.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0942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115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thing</a:t>
            </a:r>
            <a:r>
              <a:rPr lang="en-US" baseline="0" dirty="0"/>
              <a:t>s to do: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Good benchmarks.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Both run-time and compile-time.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11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Entity</a:t>
            </a:r>
            <a:r>
              <a:rPr lang="it-IT" dirty="0"/>
              <a:t>::update and </a:t>
            </a:r>
            <a:r>
              <a:rPr lang="it-IT" dirty="0" err="1"/>
              <a:t>Entity</a:t>
            </a:r>
            <a:r>
              <a:rPr lang="it-IT" dirty="0"/>
              <a:t>::</a:t>
            </a:r>
            <a:r>
              <a:rPr lang="it-IT" dirty="0" err="1"/>
              <a:t>draw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virtual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Primitive </a:t>
            </a:r>
            <a:r>
              <a:rPr lang="it-IT" dirty="0" err="1"/>
              <a:t>example</a:t>
            </a:r>
            <a:r>
              <a:rPr lang="en-US" dirty="0"/>
              <a:t>: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optimizations</a:t>
            </a:r>
            <a:r>
              <a:rPr lang="it-IT" baseline="0" dirty="0"/>
              <a:t> are </a:t>
            </a:r>
            <a:r>
              <a:rPr lang="it-IT" baseline="0" dirty="0" err="1"/>
              <a:t>possible</a:t>
            </a:r>
            <a:r>
              <a:rPr lang="it-IT" baseline="0" dirty="0"/>
              <a:t>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Example:</a:t>
            </a:r>
            <a:r>
              <a:rPr lang="en-US" baseline="0" dirty="0"/>
              <a:t> map/dictionary with component IDs</a:t>
            </a:r>
            <a:r>
              <a:rPr lang="it-IT" dirty="0"/>
              <a:t> for </a:t>
            </a:r>
            <a:r>
              <a:rPr lang="it-IT" dirty="0" err="1"/>
              <a:t>faster</a:t>
            </a:r>
            <a:r>
              <a:rPr lang="it-IT" dirty="0"/>
              <a:t> </a:t>
            </a:r>
            <a:r>
              <a:rPr lang="it-IT" dirty="0" err="1"/>
              <a:t>lookups</a:t>
            </a:r>
            <a:r>
              <a:rPr lang="it-IT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/>
              <a:t>Component</a:t>
            </a:r>
            <a:r>
              <a:rPr lang="it-IT" baseline="0" dirty="0"/>
              <a:t> </a:t>
            </a:r>
            <a:r>
              <a:rPr lang="it-IT" baseline="0" dirty="0" err="1"/>
              <a:t>communication</a:t>
            </a:r>
            <a:r>
              <a:rPr lang="it-IT" baseline="0" dirty="0"/>
              <a:t> can be </a:t>
            </a:r>
            <a:r>
              <a:rPr lang="it-IT" baseline="0" dirty="0" err="1"/>
              <a:t>done</a:t>
            </a:r>
            <a:r>
              <a:rPr lang="it-IT" baseline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/>
              <a:t>Component bits, </a:t>
            </a:r>
            <a:r>
              <a:rPr lang="it-IT" baseline="0" dirty="0" err="1"/>
              <a:t>retrieve</a:t>
            </a:r>
            <a:r>
              <a:rPr lang="it-IT" baseline="0" dirty="0"/>
              <a:t> </a:t>
            </a:r>
            <a:r>
              <a:rPr lang="it-IT" baseline="0" dirty="0" err="1"/>
              <a:t>reference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Event</a:t>
            </a:r>
            <a:r>
              <a:rPr lang="it-IT" baseline="0" dirty="0"/>
              <a:t> bus.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481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bb email?</a:t>
            </a:r>
          </a:p>
          <a:p>
            <a:r>
              <a:rPr lang="en-US" dirty="0"/>
              <a:t>TODO</a:t>
            </a:r>
            <a:r>
              <a:rPr lang="en-US" baseline="0"/>
              <a:t>: https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D19FB2-3AAB-4D03-B13A-2960828C78E3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34932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ED02AE-B9A4-47BD-AF8E-97E16144138B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6280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FD78B-DB02-4362-BCDC-98A55456977C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2150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BB8FB85-7F3E-498F-94A1-180B84CBD1BD}" type="datetime1">
              <a:rPr lang="it-IT" smtClean="0"/>
              <a:t>12/11/2016</a:t>
            </a:fld>
            <a:endParaRPr lang="it-IT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0D97693-1971-4C3F-9998-D14BEB3B7D5D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373166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916976-5D93-46E4-A98A-FAD63E4D0EA8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9756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9F4F5-F4D2-4D2A-AB60-88D37ADCB869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16975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3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3BC6CE-6D1E-47E5-8859-F31AC5380EB2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95247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1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B4E7C4-4DA4-404D-9965-B13F2DD7D8BF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63199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FB7AA-4A53-424F-AD41-70827B6504BA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75606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84882-FB12-4BC8-9960-9AD8104D7FAE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70139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1BD23-6E54-4D9D-AD88-A2813C73CC25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1820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1A834-4F3C-4AF9-9C74-05EC35A0F292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4983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github.com/SuperV1234/meetingcpp2016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vittorioromeo.inf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5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6224" y="6356350"/>
            <a:ext cx="41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551608" y="6282977"/>
            <a:ext cx="3228695" cy="523220"/>
            <a:chOff x="2016125" y="6274127"/>
            <a:chExt cx="3352775" cy="523220"/>
          </a:xfrm>
        </p:grpSpPr>
        <p:sp>
          <p:nvSpPr>
            <p:cNvPr id="8" name="CasellaDiTesto 8"/>
            <p:cNvSpPr txBox="1"/>
            <p:nvPr userDrawn="1"/>
          </p:nvSpPr>
          <p:spPr>
            <a:xfrm>
              <a:off x="2378980" y="6274127"/>
              <a:ext cx="2989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http://</a:t>
              </a:r>
              <a:r>
                <a:rPr lang="it-IT" sz="1600" b="1" dirty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vittorioromeo.info</a:t>
              </a:r>
              <a:endParaRPr 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it-IT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vittorio.romeo@</a:t>
              </a:r>
              <a:r>
                <a:rPr lang="it-IT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outlook.com</a:t>
              </a:r>
            </a:p>
          </p:txBody>
        </p:sp>
        <p:pic>
          <p:nvPicPr>
            <p:cNvPr id="9" name="Immagine 9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125" y="6356059"/>
              <a:ext cx="372155" cy="372154"/>
            </a:xfrm>
            <a:prstGeom prst="rect">
              <a:avLst/>
            </a:prstGeom>
          </p:spPr>
        </p:pic>
      </p:grpSp>
      <p:sp>
        <p:nvSpPr>
          <p:cNvPr id="24" name="Rettangolo 23"/>
          <p:cNvSpPr/>
          <p:nvPr userDrawn="1"/>
        </p:nvSpPr>
        <p:spPr>
          <a:xfrm>
            <a:off x="6284850" y="6375309"/>
            <a:ext cx="42307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i="0" dirty="0">
                <a:hlinkClick r:id="rId16"/>
              </a:rPr>
              <a:t>http:</a:t>
            </a:r>
            <a:r>
              <a:rPr lang="en-US" sz="1600" i="0" dirty="0">
                <a:hlinkClick r:id="rId16"/>
              </a:rPr>
              <a:t>//</a:t>
            </a:r>
            <a:r>
              <a:rPr lang="it-IT" sz="1600" i="0" dirty="0">
                <a:hlinkClick r:id="rId16"/>
              </a:rPr>
              <a:t>github.com/SuperV12</a:t>
            </a:r>
            <a:r>
              <a:rPr lang="it-IT" sz="1600" b="0" i="0" dirty="0">
                <a:hlinkClick r:id="rId16"/>
              </a:rPr>
              <a:t>3</a:t>
            </a:r>
            <a:r>
              <a:rPr lang="it-IT" sz="1600" i="0" dirty="0">
                <a:hlinkClick r:id="rId16"/>
              </a:rPr>
              <a:t>4/meetingcpp2016</a:t>
            </a:r>
            <a:endParaRPr lang="en-US" sz="1600" i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69" y="6426630"/>
            <a:ext cx="1208861" cy="2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8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vittorioromeo.info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github.com/SuperV1234/meetingcpp2016" TargetMode="External"/><Relationship Id="rId5" Type="http://schemas.openxmlformats.org/officeDocument/2006/relationships/hyperlink" Target="https://github.com/SuperV1234/meetingcpp2016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10.emf"/><Relationship Id="rId3" Type="http://schemas.openxmlformats.org/officeDocument/2006/relationships/customXml" Target="../ink/ink56.xml"/><Relationship Id="rId50" Type="http://schemas.openxmlformats.org/officeDocument/2006/relationships/customXml" Target="../ink/ink57.xml"/><Relationship Id="rId55" Type="http://schemas.openxmlformats.org/officeDocument/2006/relationships/image" Target="../media/image38.emf"/><Relationship Id="rId59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54" Type="http://schemas.openxmlformats.org/officeDocument/2006/relationships/customXml" Target="../ink/ink59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37.emf"/><Relationship Id="rId58" Type="http://schemas.openxmlformats.org/officeDocument/2006/relationships/customXml" Target="../ink/ink61.xml"/><Relationship Id="rId49" Type="http://schemas.openxmlformats.org/officeDocument/2006/relationships/image" Target="../media/image13.tmp"/><Relationship Id="rId57" Type="http://schemas.openxmlformats.org/officeDocument/2006/relationships/image" Target="../media/image43.emf"/><Relationship Id="rId52" Type="http://schemas.openxmlformats.org/officeDocument/2006/relationships/customXml" Target="../ink/ink58.xml"/><Relationship Id="rId48" Type="http://schemas.openxmlformats.org/officeDocument/2006/relationships/image" Target="../media/image72.emf"/><Relationship Id="rId56" Type="http://schemas.openxmlformats.org/officeDocument/2006/relationships/customXml" Target="../ink/ink60.xml"/></Relationships>
</file>

<file path=ppt/slides/_rels/slide1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7.emf"/><Relationship Id="rId3" Type="http://schemas.openxmlformats.org/officeDocument/2006/relationships/customXml" Target="../ink/ink62.xml"/><Relationship Id="rId50" Type="http://schemas.openxmlformats.org/officeDocument/2006/relationships/customXml" Target="../ink/ink63.xml"/><Relationship Id="rId55" Type="http://schemas.openxmlformats.org/officeDocument/2006/relationships/image" Target="../media/image68.emf"/><Relationship Id="rId2" Type="http://schemas.openxmlformats.org/officeDocument/2006/relationships/notesSlide" Target="../notesSlides/notesSlide10.xml"/><Relationship Id="rId54" Type="http://schemas.openxmlformats.org/officeDocument/2006/relationships/customXml" Target="../ink/ink65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65.emf"/><Relationship Id="rId49" Type="http://schemas.openxmlformats.org/officeDocument/2006/relationships/image" Target="../media/image14.tmp"/><Relationship Id="rId52" Type="http://schemas.openxmlformats.org/officeDocument/2006/relationships/customXml" Target="../ink/ink64.xml"/><Relationship Id="rId48" Type="http://schemas.openxmlformats.org/officeDocument/2006/relationships/image" Target="../media/image7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image" Target="../media/image16.png"/><Relationship Id="rId18" Type="http://schemas.openxmlformats.org/officeDocument/2006/relationships/customXml" Target="../ink/ink73.xml"/><Relationship Id="rId26" Type="http://schemas.openxmlformats.org/officeDocument/2006/relationships/image" Target="../media/image114.emf"/><Relationship Id="rId39" Type="http://schemas.openxmlformats.org/officeDocument/2006/relationships/customXml" Target="../ink/ink83.xml"/><Relationship Id="rId3" Type="http://schemas.openxmlformats.org/officeDocument/2006/relationships/customXml" Target="../ink/ink66.xml"/><Relationship Id="rId21" Type="http://schemas.openxmlformats.org/officeDocument/2006/relationships/image" Target="../media/image111.emf"/><Relationship Id="rId34" Type="http://schemas.openxmlformats.org/officeDocument/2006/relationships/image" Target="../media/image118.emf"/><Relationship Id="rId42" Type="http://schemas.openxmlformats.org/officeDocument/2006/relationships/customXml" Target="../ink/ink85.xml"/><Relationship Id="rId7" Type="http://schemas.openxmlformats.org/officeDocument/2006/relationships/customXml" Target="../ink/ink68.xml"/><Relationship Id="rId12" Type="http://schemas.openxmlformats.org/officeDocument/2006/relationships/image" Target="../media/image106.emf"/><Relationship Id="rId17" Type="http://schemas.openxmlformats.org/officeDocument/2006/relationships/image" Target="../media/image109.emf"/><Relationship Id="rId25" Type="http://schemas.openxmlformats.org/officeDocument/2006/relationships/customXml" Target="../ink/ink76.xml"/><Relationship Id="rId33" Type="http://schemas.openxmlformats.org/officeDocument/2006/relationships/customXml" Target="../ink/ink80.xml"/><Relationship Id="rId38" Type="http://schemas.openxmlformats.org/officeDocument/2006/relationships/image" Target="../media/image120.emf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72.xml"/><Relationship Id="rId20" Type="http://schemas.openxmlformats.org/officeDocument/2006/relationships/customXml" Target="../ink/ink74.xml"/><Relationship Id="rId29" Type="http://schemas.openxmlformats.org/officeDocument/2006/relationships/customXml" Target="../ink/ink78.xml"/><Relationship Id="rId41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emf"/><Relationship Id="rId11" Type="http://schemas.openxmlformats.org/officeDocument/2006/relationships/customXml" Target="../ink/ink70.xml"/><Relationship Id="rId24" Type="http://schemas.openxmlformats.org/officeDocument/2006/relationships/image" Target="../media/image17.png"/><Relationship Id="rId32" Type="http://schemas.openxmlformats.org/officeDocument/2006/relationships/image" Target="../media/image117.emf"/><Relationship Id="rId37" Type="http://schemas.openxmlformats.org/officeDocument/2006/relationships/customXml" Target="../ink/ink82.xml"/><Relationship Id="rId40" Type="http://schemas.openxmlformats.org/officeDocument/2006/relationships/customXml" Target="../ink/ink84.xml"/><Relationship Id="rId45" Type="http://schemas.openxmlformats.org/officeDocument/2006/relationships/image" Target="../media/image121.emf"/><Relationship Id="rId5" Type="http://schemas.openxmlformats.org/officeDocument/2006/relationships/customXml" Target="../ink/ink67.xml"/><Relationship Id="rId15" Type="http://schemas.openxmlformats.org/officeDocument/2006/relationships/image" Target="../media/image108.emf"/><Relationship Id="rId23" Type="http://schemas.openxmlformats.org/officeDocument/2006/relationships/image" Target="../media/image112.emf"/><Relationship Id="rId28" Type="http://schemas.openxmlformats.org/officeDocument/2006/relationships/image" Target="../media/image115.emf"/><Relationship Id="rId36" Type="http://schemas.openxmlformats.org/officeDocument/2006/relationships/image" Target="../media/image119.emf"/><Relationship Id="rId10" Type="http://schemas.openxmlformats.org/officeDocument/2006/relationships/image" Target="../media/image105.emf"/><Relationship Id="rId19" Type="http://schemas.openxmlformats.org/officeDocument/2006/relationships/image" Target="../media/image110.emf"/><Relationship Id="rId31" Type="http://schemas.openxmlformats.org/officeDocument/2006/relationships/customXml" Target="../ink/ink79.xml"/><Relationship Id="rId44" Type="http://schemas.openxmlformats.org/officeDocument/2006/relationships/customXml" Target="../ink/ink86.xml"/><Relationship Id="rId4" Type="http://schemas.openxmlformats.org/officeDocument/2006/relationships/image" Target="../media/image812.emf"/><Relationship Id="rId9" Type="http://schemas.openxmlformats.org/officeDocument/2006/relationships/customXml" Target="../ink/ink69.xml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customXml" Target="../ink/ink77.xml"/><Relationship Id="rId30" Type="http://schemas.openxmlformats.org/officeDocument/2006/relationships/image" Target="../media/image116.emf"/><Relationship Id="rId35" Type="http://schemas.openxmlformats.org/officeDocument/2006/relationships/customXml" Target="../ink/ink81.xml"/><Relationship Id="rId43" Type="http://schemas.openxmlformats.org/officeDocument/2006/relationships/image" Target="../media/image113.emf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4.xml"/><Relationship Id="rId21" Type="http://schemas.openxmlformats.org/officeDocument/2006/relationships/customXml" Target="../ink/ink96.xml"/><Relationship Id="rId42" Type="http://schemas.openxmlformats.org/officeDocument/2006/relationships/image" Target="../media/image84.emf"/><Relationship Id="rId63" Type="http://schemas.openxmlformats.org/officeDocument/2006/relationships/customXml" Target="../ink/ink117.xml"/><Relationship Id="rId84" Type="http://schemas.openxmlformats.org/officeDocument/2006/relationships/image" Target="../media/image123.emf"/><Relationship Id="rId138" Type="http://schemas.openxmlformats.org/officeDocument/2006/relationships/image" Target="../media/image150.emf"/><Relationship Id="rId159" Type="http://schemas.openxmlformats.org/officeDocument/2006/relationships/customXml" Target="../ink/ink165.xml"/><Relationship Id="rId170" Type="http://schemas.openxmlformats.org/officeDocument/2006/relationships/image" Target="../media/image166.emf"/><Relationship Id="rId191" Type="http://schemas.openxmlformats.org/officeDocument/2006/relationships/customXml" Target="../ink/ink181.xml"/><Relationship Id="rId205" Type="http://schemas.openxmlformats.org/officeDocument/2006/relationships/customXml" Target="../ink/ink188.xml"/><Relationship Id="rId107" Type="http://schemas.openxmlformats.org/officeDocument/2006/relationships/customXml" Target="../ink/ink139.xml"/><Relationship Id="rId11" Type="http://schemas.openxmlformats.org/officeDocument/2006/relationships/customXml" Target="../ink/ink91.xml"/><Relationship Id="rId32" Type="http://schemas.openxmlformats.org/officeDocument/2006/relationships/image" Target="../media/image79.emf"/><Relationship Id="rId37" Type="http://schemas.openxmlformats.org/officeDocument/2006/relationships/customXml" Target="../ink/ink104.xml"/><Relationship Id="rId53" Type="http://schemas.openxmlformats.org/officeDocument/2006/relationships/customXml" Target="../ink/ink112.xml"/><Relationship Id="rId58" Type="http://schemas.openxmlformats.org/officeDocument/2006/relationships/image" Target="../media/image92.emf"/><Relationship Id="rId74" Type="http://schemas.openxmlformats.org/officeDocument/2006/relationships/image" Target="../media/image100.emf"/><Relationship Id="rId79" Type="http://schemas.openxmlformats.org/officeDocument/2006/relationships/customXml" Target="../ink/ink125.xml"/><Relationship Id="rId102" Type="http://schemas.openxmlformats.org/officeDocument/2006/relationships/image" Target="../media/image132.emf"/><Relationship Id="rId123" Type="http://schemas.openxmlformats.org/officeDocument/2006/relationships/customXml" Target="../ink/ink147.xml"/><Relationship Id="rId128" Type="http://schemas.openxmlformats.org/officeDocument/2006/relationships/image" Target="../media/image145.emf"/><Relationship Id="rId144" Type="http://schemas.openxmlformats.org/officeDocument/2006/relationships/image" Target="../media/image153.emf"/><Relationship Id="rId149" Type="http://schemas.openxmlformats.org/officeDocument/2006/relationships/customXml" Target="../ink/ink160.xml"/><Relationship Id="rId5" Type="http://schemas.openxmlformats.org/officeDocument/2006/relationships/customXml" Target="../ink/ink88.xml"/><Relationship Id="rId90" Type="http://schemas.openxmlformats.org/officeDocument/2006/relationships/image" Target="../media/image126.emf"/><Relationship Id="rId95" Type="http://schemas.openxmlformats.org/officeDocument/2006/relationships/customXml" Target="../ink/ink133.xml"/><Relationship Id="rId160" Type="http://schemas.openxmlformats.org/officeDocument/2006/relationships/image" Target="../media/image161.emf"/><Relationship Id="rId165" Type="http://schemas.openxmlformats.org/officeDocument/2006/relationships/customXml" Target="../ink/ink168.xml"/><Relationship Id="rId181" Type="http://schemas.openxmlformats.org/officeDocument/2006/relationships/customXml" Target="../ink/ink176.xml"/><Relationship Id="rId186" Type="http://schemas.openxmlformats.org/officeDocument/2006/relationships/image" Target="../media/image174.emf"/><Relationship Id="rId216" Type="http://schemas.openxmlformats.org/officeDocument/2006/relationships/image" Target="../media/image189.emf"/><Relationship Id="rId211" Type="http://schemas.openxmlformats.org/officeDocument/2006/relationships/customXml" Target="../ink/ink191.xml"/><Relationship Id="rId22" Type="http://schemas.openxmlformats.org/officeDocument/2006/relationships/image" Target="../media/image74.emf"/><Relationship Id="rId27" Type="http://schemas.openxmlformats.org/officeDocument/2006/relationships/customXml" Target="../ink/ink99.xml"/><Relationship Id="rId43" Type="http://schemas.openxmlformats.org/officeDocument/2006/relationships/customXml" Target="../ink/ink107.xml"/><Relationship Id="rId48" Type="http://schemas.openxmlformats.org/officeDocument/2006/relationships/image" Target="../media/image87.emf"/><Relationship Id="rId64" Type="http://schemas.openxmlformats.org/officeDocument/2006/relationships/image" Target="../media/image95.emf"/><Relationship Id="rId69" Type="http://schemas.openxmlformats.org/officeDocument/2006/relationships/customXml" Target="../ink/ink120.xml"/><Relationship Id="rId113" Type="http://schemas.openxmlformats.org/officeDocument/2006/relationships/customXml" Target="../ink/ink142.xml"/><Relationship Id="rId118" Type="http://schemas.openxmlformats.org/officeDocument/2006/relationships/image" Target="../media/image140.emf"/><Relationship Id="rId134" Type="http://schemas.openxmlformats.org/officeDocument/2006/relationships/image" Target="../media/image148.emf"/><Relationship Id="rId139" Type="http://schemas.openxmlformats.org/officeDocument/2006/relationships/customXml" Target="../ink/ink155.xml"/><Relationship Id="rId80" Type="http://schemas.openxmlformats.org/officeDocument/2006/relationships/image" Target="../media/image103.emf"/><Relationship Id="rId85" Type="http://schemas.openxmlformats.org/officeDocument/2006/relationships/customXml" Target="../ink/ink128.xml"/><Relationship Id="rId150" Type="http://schemas.openxmlformats.org/officeDocument/2006/relationships/image" Target="../media/image156.emf"/><Relationship Id="rId155" Type="http://schemas.openxmlformats.org/officeDocument/2006/relationships/customXml" Target="../ink/ink163.xml"/><Relationship Id="rId171" Type="http://schemas.openxmlformats.org/officeDocument/2006/relationships/customXml" Target="../ink/ink171.xml"/><Relationship Id="rId176" Type="http://schemas.openxmlformats.org/officeDocument/2006/relationships/image" Target="../media/image169.emf"/><Relationship Id="rId192" Type="http://schemas.openxmlformats.org/officeDocument/2006/relationships/image" Target="../media/image177.emf"/><Relationship Id="rId197" Type="http://schemas.openxmlformats.org/officeDocument/2006/relationships/customXml" Target="../ink/ink184.xml"/><Relationship Id="rId206" Type="http://schemas.openxmlformats.org/officeDocument/2006/relationships/image" Target="../media/image184.emf"/><Relationship Id="rId201" Type="http://schemas.openxmlformats.org/officeDocument/2006/relationships/customXml" Target="../ink/ink186.xml"/><Relationship Id="rId12" Type="http://schemas.openxmlformats.org/officeDocument/2006/relationships/image" Target="../media/image48.emf"/><Relationship Id="rId17" Type="http://schemas.openxmlformats.org/officeDocument/2006/relationships/customXml" Target="../ink/ink94.xml"/><Relationship Id="rId33" Type="http://schemas.openxmlformats.org/officeDocument/2006/relationships/customXml" Target="../ink/ink102.xml"/><Relationship Id="rId38" Type="http://schemas.openxmlformats.org/officeDocument/2006/relationships/image" Target="../media/image82.emf"/><Relationship Id="rId59" Type="http://schemas.openxmlformats.org/officeDocument/2006/relationships/customXml" Target="../ink/ink115.xml"/><Relationship Id="rId103" Type="http://schemas.openxmlformats.org/officeDocument/2006/relationships/customXml" Target="../ink/ink137.xml"/><Relationship Id="rId108" Type="http://schemas.openxmlformats.org/officeDocument/2006/relationships/image" Target="../media/image135.emf"/><Relationship Id="rId124" Type="http://schemas.openxmlformats.org/officeDocument/2006/relationships/image" Target="../media/image143.emf"/><Relationship Id="rId129" Type="http://schemas.openxmlformats.org/officeDocument/2006/relationships/customXml" Target="../ink/ink150.xml"/><Relationship Id="rId54" Type="http://schemas.openxmlformats.org/officeDocument/2006/relationships/image" Target="../media/image90.emf"/><Relationship Id="rId70" Type="http://schemas.openxmlformats.org/officeDocument/2006/relationships/image" Target="../media/image98.emf"/><Relationship Id="rId75" Type="http://schemas.openxmlformats.org/officeDocument/2006/relationships/customXml" Target="../ink/ink123.xml"/><Relationship Id="rId91" Type="http://schemas.openxmlformats.org/officeDocument/2006/relationships/customXml" Target="../ink/ink131.xml"/><Relationship Id="rId96" Type="http://schemas.openxmlformats.org/officeDocument/2006/relationships/image" Target="../media/image129.emf"/><Relationship Id="rId140" Type="http://schemas.openxmlformats.org/officeDocument/2006/relationships/image" Target="../media/image151.emf"/><Relationship Id="rId145" Type="http://schemas.openxmlformats.org/officeDocument/2006/relationships/customXml" Target="../ink/ink158.xml"/><Relationship Id="rId161" Type="http://schemas.openxmlformats.org/officeDocument/2006/relationships/customXml" Target="../ink/ink166.xml"/><Relationship Id="rId166" Type="http://schemas.openxmlformats.org/officeDocument/2006/relationships/image" Target="../media/image164.emf"/><Relationship Id="rId182" Type="http://schemas.openxmlformats.org/officeDocument/2006/relationships/image" Target="../media/image172.emf"/><Relationship Id="rId187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212" Type="http://schemas.openxmlformats.org/officeDocument/2006/relationships/image" Target="../media/image187.emf"/><Relationship Id="rId23" Type="http://schemas.openxmlformats.org/officeDocument/2006/relationships/customXml" Target="../ink/ink97.xml"/><Relationship Id="rId28" Type="http://schemas.openxmlformats.org/officeDocument/2006/relationships/image" Target="../media/image77.emf"/><Relationship Id="rId49" Type="http://schemas.openxmlformats.org/officeDocument/2006/relationships/customXml" Target="../ink/ink110.xml"/><Relationship Id="rId114" Type="http://schemas.openxmlformats.org/officeDocument/2006/relationships/image" Target="../media/image138.emf"/><Relationship Id="rId119" Type="http://schemas.openxmlformats.org/officeDocument/2006/relationships/customXml" Target="../ink/ink145.xml"/><Relationship Id="rId44" Type="http://schemas.openxmlformats.org/officeDocument/2006/relationships/image" Target="../media/image85.emf"/><Relationship Id="rId60" Type="http://schemas.openxmlformats.org/officeDocument/2006/relationships/image" Target="../media/image93.emf"/><Relationship Id="rId65" Type="http://schemas.openxmlformats.org/officeDocument/2006/relationships/customXml" Target="../ink/ink118.xml"/><Relationship Id="rId81" Type="http://schemas.openxmlformats.org/officeDocument/2006/relationships/customXml" Target="../ink/ink126.xml"/><Relationship Id="rId86" Type="http://schemas.openxmlformats.org/officeDocument/2006/relationships/image" Target="../media/image124.emf"/><Relationship Id="rId130" Type="http://schemas.openxmlformats.org/officeDocument/2006/relationships/image" Target="../media/image146.emf"/><Relationship Id="rId135" Type="http://schemas.openxmlformats.org/officeDocument/2006/relationships/customXml" Target="../ink/ink153.xml"/><Relationship Id="rId151" Type="http://schemas.openxmlformats.org/officeDocument/2006/relationships/customXml" Target="../ink/ink161.xml"/><Relationship Id="rId156" Type="http://schemas.openxmlformats.org/officeDocument/2006/relationships/image" Target="../media/image159.emf"/><Relationship Id="rId177" Type="http://schemas.openxmlformats.org/officeDocument/2006/relationships/customXml" Target="../ink/ink174.xml"/><Relationship Id="rId198" Type="http://schemas.openxmlformats.org/officeDocument/2006/relationships/image" Target="../media/image180.emf"/><Relationship Id="rId172" Type="http://schemas.openxmlformats.org/officeDocument/2006/relationships/image" Target="../media/image167.emf"/><Relationship Id="rId193" Type="http://schemas.openxmlformats.org/officeDocument/2006/relationships/customXml" Target="../ink/ink182.xml"/><Relationship Id="rId202" Type="http://schemas.openxmlformats.org/officeDocument/2006/relationships/image" Target="../media/image182.emf"/><Relationship Id="rId207" Type="http://schemas.openxmlformats.org/officeDocument/2006/relationships/customXml" Target="../ink/ink189.xml"/><Relationship Id="rId13" Type="http://schemas.openxmlformats.org/officeDocument/2006/relationships/customXml" Target="../ink/ink92.xml"/><Relationship Id="rId18" Type="http://schemas.openxmlformats.org/officeDocument/2006/relationships/image" Target="../media/image71.emf"/><Relationship Id="rId39" Type="http://schemas.openxmlformats.org/officeDocument/2006/relationships/customXml" Target="../ink/ink105.xml"/><Relationship Id="rId109" Type="http://schemas.openxmlformats.org/officeDocument/2006/relationships/customXml" Target="../ink/ink140.xml"/><Relationship Id="rId34" Type="http://schemas.openxmlformats.org/officeDocument/2006/relationships/image" Target="../media/image80.emf"/><Relationship Id="rId50" Type="http://schemas.openxmlformats.org/officeDocument/2006/relationships/image" Target="../media/image88.emf"/><Relationship Id="rId55" Type="http://schemas.openxmlformats.org/officeDocument/2006/relationships/customXml" Target="../ink/ink113.xml"/><Relationship Id="rId76" Type="http://schemas.openxmlformats.org/officeDocument/2006/relationships/image" Target="../media/image101.emf"/><Relationship Id="rId97" Type="http://schemas.openxmlformats.org/officeDocument/2006/relationships/customXml" Target="../ink/ink134.xml"/><Relationship Id="rId104" Type="http://schemas.openxmlformats.org/officeDocument/2006/relationships/image" Target="../media/image133.emf"/><Relationship Id="rId120" Type="http://schemas.openxmlformats.org/officeDocument/2006/relationships/image" Target="../media/image141.emf"/><Relationship Id="rId125" Type="http://schemas.openxmlformats.org/officeDocument/2006/relationships/customXml" Target="../ink/ink148.xml"/><Relationship Id="rId141" Type="http://schemas.openxmlformats.org/officeDocument/2006/relationships/customXml" Target="../ink/ink156.xml"/><Relationship Id="rId146" Type="http://schemas.openxmlformats.org/officeDocument/2006/relationships/image" Target="../media/image154.emf"/><Relationship Id="rId167" Type="http://schemas.openxmlformats.org/officeDocument/2006/relationships/customXml" Target="../ink/ink169.xml"/><Relationship Id="rId188" Type="http://schemas.openxmlformats.org/officeDocument/2006/relationships/image" Target="../media/image175.emf"/><Relationship Id="rId7" Type="http://schemas.openxmlformats.org/officeDocument/2006/relationships/customXml" Target="../ink/ink89.xml"/><Relationship Id="rId71" Type="http://schemas.openxmlformats.org/officeDocument/2006/relationships/customXml" Target="../ink/ink121.xml"/><Relationship Id="rId92" Type="http://schemas.openxmlformats.org/officeDocument/2006/relationships/image" Target="../media/image127.emf"/><Relationship Id="rId162" Type="http://schemas.openxmlformats.org/officeDocument/2006/relationships/image" Target="../media/image162.emf"/><Relationship Id="rId183" Type="http://schemas.openxmlformats.org/officeDocument/2006/relationships/customXml" Target="../ink/ink177.xml"/><Relationship Id="rId213" Type="http://schemas.openxmlformats.org/officeDocument/2006/relationships/customXml" Target="../ink/ink192.xml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00.xml"/><Relationship Id="rId24" Type="http://schemas.openxmlformats.org/officeDocument/2006/relationships/image" Target="../media/image75.emf"/><Relationship Id="rId40" Type="http://schemas.openxmlformats.org/officeDocument/2006/relationships/image" Target="../media/image83.emf"/><Relationship Id="rId45" Type="http://schemas.openxmlformats.org/officeDocument/2006/relationships/customXml" Target="../ink/ink108.xml"/><Relationship Id="rId66" Type="http://schemas.openxmlformats.org/officeDocument/2006/relationships/image" Target="../media/image96.emf"/><Relationship Id="rId87" Type="http://schemas.openxmlformats.org/officeDocument/2006/relationships/customXml" Target="../ink/ink129.xml"/><Relationship Id="rId110" Type="http://schemas.openxmlformats.org/officeDocument/2006/relationships/image" Target="../media/image136.emf"/><Relationship Id="rId115" Type="http://schemas.openxmlformats.org/officeDocument/2006/relationships/customXml" Target="../ink/ink143.xml"/><Relationship Id="rId131" Type="http://schemas.openxmlformats.org/officeDocument/2006/relationships/customXml" Target="../ink/ink151.xml"/><Relationship Id="rId136" Type="http://schemas.openxmlformats.org/officeDocument/2006/relationships/image" Target="../media/image149.emf"/><Relationship Id="rId157" Type="http://schemas.openxmlformats.org/officeDocument/2006/relationships/customXml" Target="../ink/ink164.xml"/><Relationship Id="rId178" Type="http://schemas.openxmlformats.org/officeDocument/2006/relationships/image" Target="../media/image170.emf"/><Relationship Id="rId61" Type="http://schemas.openxmlformats.org/officeDocument/2006/relationships/customXml" Target="../ink/ink116.xml"/><Relationship Id="rId82" Type="http://schemas.openxmlformats.org/officeDocument/2006/relationships/image" Target="../media/image122.emf"/><Relationship Id="rId152" Type="http://schemas.openxmlformats.org/officeDocument/2006/relationships/image" Target="../media/image157.emf"/><Relationship Id="rId173" Type="http://schemas.openxmlformats.org/officeDocument/2006/relationships/customXml" Target="../ink/ink172.xml"/><Relationship Id="rId194" Type="http://schemas.openxmlformats.org/officeDocument/2006/relationships/image" Target="../media/image178.emf"/><Relationship Id="rId199" Type="http://schemas.openxmlformats.org/officeDocument/2006/relationships/customXml" Target="../ink/ink185.xml"/><Relationship Id="rId203" Type="http://schemas.openxmlformats.org/officeDocument/2006/relationships/customXml" Target="../ink/ink187.xml"/><Relationship Id="rId208" Type="http://schemas.openxmlformats.org/officeDocument/2006/relationships/image" Target="../media/image185.emf"/><Relationship Id="rId19" Type="http://schemas.openxmlformats.org/officeDocument/2006/relationships/customXml" Target="../ink/ink95.xml"/><Relationship Id="rId14" Type="http://schemas.openxmlformats.org/officeDocument/2006/relationships/image" Target="../media/image69.emf"/><Relationship Id="rId30" Type="http://schemas.openxmlformats.org/officeDocument/2006/relationships/image" Target="../media/image78.emf"/><Relationship Id="rId35" Type="http://schemas.openxmlformats.org/officeDocument/2006/relationships/customXml" Target="../ink/ink103.xml"/><Relationship Id="rId56" Type="http://schemas.openxmlformats.org/officeDocument/2006/relationships/image" Target="../media/image91.emf"/><Relationship Id="rId77" Type="http://schemas.openxmlformats.org/officeDocument/2006/relationships/customXml" Target="../ink/ink124.xml"/><Relationship Id="rId100" Type="http://schemas.openxmlformats.org/officeDocument/2006/relationships/image" Target="../media/image131.emf"/><Relationship Id="rId105" Type="http://schemas.openxmlformats.org/officeDocument/2006/relationships/customXml" Target="../ink/ink138.xml"/><Relationship Id="rId126" Type="http://schemas.openxmlformats.org/officeDocument/2006/relationships/image" Target="../media/image144.emf"/><Relationship Id="rId147" Type="http://schemas.openxmlformats.org/officeDocument/2006/relationships/customXml" Target="../ink/ink159.xml"/><Relationship Id="rId168" Type="http://schemas.openxmlformats.org/officeDocument/2006/relationships/image" Target="../media/image165.emf"/><Relationship Id="rId8" Type="http://schemas.openxmlformats.org/officeDocument/2006/relationships/image" Target="../media/image29.emf"/><Relationship Id="rId51" Type="http://schemas.openxmlformats.org/officeDocument/2006/relationships/customXml" Target="../ink/ink111.xml"/><Relationship Id="rId72" Type="http://schemas.openxmlformats.org/officeDocument/2006/relationships/image" Target="../media/image99.emf"/><Relationship Id="rId93" Type="http://schemas.openxmlformats.org/officeDocument/2006/relationships/customXml" Target="../ink/ink132.xml"/><Relationship Id="rId98" Type="http://schemas.openxmlformats.org/officeDocument/2006/relationships/image" Target="../media/image130.emf"/><Relationship Id="rId121" Type="http://schemas.openxmlformats.org/officeDocument/2006/relationships/customXml" Target="../ink/ink146.xml"/><Relationship Id="rId142" Type="http://schemas.openxmlformats.org/officeDocument/2006/relationships/image" Target="../media/image152.emf"/><Relationship Id="rId163" Type="http://schemas.openxmlformats.org/officeDocument/2006/relationships/customXml" Target="../ink/ink167.xml"/><Relationship Id="rId184" Type="http://schemas.openxmlformats.org/officeDocument/2006/relationships/image" Target="../media/image173.emf"/><Relationship Id="rId189" Type="http://schemas.openxmlformats.org/officeDocument/2006/relationships/customXml" Target="../ink/ink180.xml"/><Relationship Id="rId3" Type="http://schemas.openxmlformats.org/officeDocument/2006/relationships/customXml" Target="../ink/ink87.xml"/><Relationship Id="rId214" Type="http://schemas.openxmlformats.org/officeDocument/2006/relationships/image" Target="../media/image188.emf"/><Relationship Id="rId25" Type="http://schemas.openxmlformats.org/officeDocument/2006/relationships/customXml" Target="../ink/ink98.xml"/><Relationship Id="rId46" Type="http://schemas.openxmlformats.org/officeDocument/2006/relationships/image" Target="../media/image86.emf"/><Relationship Id="rId67" Type="http://schemas.openxmlformats.org/officeDocument/2006/relationships/customXml" Target="../ink/ink119.xml"/><Relationship Id="rId116" Type="http://schemas.openxmlformats.org/officeDocument/2006/relationships/image" Target="../media/image139.emf"/><Relationship Id="rId137" Type="http://schemas.openxmlformats.org/officeDocument/2006/relationships/customXml" Target="../ink/ink154.xml"/><Relationship Id="rId158" Type="http://schemas.openxmlformats.org/officeDocument/2006/relationships/image" Target="../media/image160.emf"/><Relationship Id="rId20" Type="http://schemas.openxmlformats.org/officeDocument/2006/relationships/image" Target="../media/image73.emf"/><Relationship Id="rId41" Type="http://schemas.openxmlformats.org/officeDocument/2006/relationships/customXml" Target="../ink/ink106.xml"/><Relationship Id="rId62" Type="http://schemas.openxmlformats.org/officeDocument/2006/relationships/image" Target="../media/image94.emf"/><Relationship Id="rId83" Type="http://schemas.openxmlformats.org/officeDocument/2006/relationships/customXml" Target="../ink/ink127.xml"/><Relationship Id="rId88" Type="http://schemas.openxmlformats.org/officeDocument/2006/relationships/image" Target="../media/image125.emf"/><Relationship Id="rId111" Type="http://schemas.openxmlformats.org/officeDocument/2006/relationships/customXml" Target="../ink/ink141.xml"/><Relationship Id="rId132" Type="http://schemas.openxmlformats.org/officeDocument/2006/relationships/image" Target="../media/image147.emf"/><Relationship Id="rId153" Type="http://schemas.openxmlformats.org/officeDocument/2006/relationships/customXml" Target="../ink/ink162.xml"/><Relationship Id="rId174" Type="http://schemas.openxmlformats.org/officeDocument/2006/relationships/image" Target="../media/image168.emf"/><Relationship Id="rId179" Type="http://schemas.openxmlformats.org/officeDocument/2006/relationships/customXml" Target="../ink/ink175.xml"/><Relationship Id="rId195" Type="http://schemas.openxmlformats.org/officeDocument/2006/relationships/customXml" Target="../ink/ink183.xml"/><Relationship Id="rId209" Type="http://schemas.openxmlformats.org/officeDocument/2006/relationships/customXml" Target="../ink/ink190.xml"/><Relationship Id="rId190" Type="http://schemas.openxmlformats.org/officeDocument/2006/relationships/image" Target="../media/image176.emf"/><Relationship Id="rId204" Type="http://schemas.openxmlformats.org/officeDocument/2006/relationships/image" Target="../media/image183.emf"/><Relationship Id="rId15" Type="http://schemas.openxmlformats.org/officeDocument/2006/relationships/customXml" Target="../ink/ink93.xml"/><Relationship Id="rId36" Type="http://schemas.openxmlformats.org/officeDocument/2006/relationships/image" Target="../media/image81.emf"/><Relationship Id="rId57" Type="http://schemas.openxmlformats.org/officeDocument/2006/relationships/customXml" Target="../ink/ink114.xml"/><Relationship Id="rId106" Type="http://schemas.openxmlformats.org/officeDocument/2006/relationships/image" Target="../media/image134.emf"/><Relationship Id="rId127" Type="http://schemas.openxmlformats.org/officeDocument/2006/relationships/customXml" Target="../ink/ink149.xml"/><Relationship Id="rId10" Type="http://schemas.openxmlformats.org/officeDocument/2006/relationships/image" Target="../media/image30.emf"/><Relationship Id="rId31" Type="http://schemas.openxmlformats.org/officeDocument/2006/relationships/customXml" Target="../ink/ink101.xml"/><Relationship Id="rId52" Type="http://schemas.openxmlformats.org/officeDocument/2006/relationships/image" Target="../media/image89.emf"/><Relationship Id="rId73" Type="http://schemas.openxmlformats.org/officeDocument/2006/relationships/customXml" Target="../ink/ink122.xml"/><Relationship Id="rId78" Type="http://schemas.openxmlformats.org/officeDocument/2006/relationships/image" Target="../media/image102.emf"/><Relationship Id="rId94" Type="http://schemas.openxmlformats.org/officeDocument/2006/relationships/image" Target="../media/image128.emf"/><Relationship Id="rId99" Type="http://schemas.openxmlformats.org/officeDocument/2006/relationships/customXml" Target="../ink/ink135.xml"/><Relationship Id="rId101" Type="http://schemas.openxmlformats.org/officeDocument/2006/relationships/customXml" Target="../ink/ink136.xml"/><Relationship Id="rId122" Type="http://schemas.openxmlformats.org/officeDocument/2006/relationships/image" Target="../media/image142.emf"/><Relationship Id="rId143" Type="http://schemas.openxmlformats.org/officeDocument/2006/relationships/customXml" Target="../ink/ink157.xml"/><Relationship Id="rId148" Type="http://schemas.openxmlformats.org/officeDocument/2006/relationships/image" Target="../media/image155.emf"/><Relationship Id="rId164" Type="http://schemas.openxmlformats.org/officeDocument/2006/relationships/image" Target="../media/image163.emf"/><Relationship Id="rId169" Type="http://schemas.openxmlformats.org/officeDocument/2006/relationships/customXml" Target="../ink/ink170.xml"/><Relationship Id="rId185" Type="http://schemas.openxmlformats.org/officeDocument/2006/relationships/customXml" Target="../ink/ink178.xml"/><Relationship Id="rId4" Type="http://schemas.openxmlformats.org/officeDocument/2006/relationships/image" Target="../media/image278.emf"/><Relationship Id="rId9" Type="http://schemas.openxmlformats.org/officeDocument/2006/relationships/customXml" Target="../ink/ink90.xml"/><Relationship Id="rId180" Type="http://schemas.openxmlformats.org/officeDocument/2006/relationships/image" Target="../media/image171.emf"/><Relationship Id="rId210" Type="http://schemas.openxmlformats.org/officeDocument/2006/relationships/image" Target="../media/image186.emf"/><Relationship Id="rId215" Type="http://schemas.openxmlformats.org/officeDocument/2006/relationships/customXml" Target="../ink/ink193.xml"/><Relationship Id="rId26" Type="http://schemas.openxmlformats.org/officeDocument/2006/relationships/image" Target="../media/image76.emf"/><Relationship Id="rId47" Type="http://schemas.openxmlformats.org/officeDocument/2006/relationships/customXml" Target="../ink/ink109.xml"/><Relationship Id="rId68" Type="http://schemas.openxmlformats.org/officeDocument/2006/relationships/image" Target="../media/image97.emf"/><Relationship Id="rId89" Type="http://schemas.openxmlformats.org/officeDocument/2006/relationships/customXml" Target="../ink/ink130.xml"/><Relationship Id="rId112" Type="http://schemas.openxmlformats.org/officeDocument/2006/relationships/image" Target="../media/image137.emf"/><Relationship Id="rId133" Type="http://schemas.openxmlformats.org/officeDocument/2006/relationships/customXml" Target="../ink/ink152.xml"/><Relationship Id="rId154" Type="http://schemas.openxmlformats.org/officeDocument/2006/relationships/image" Target="../media/image158.emf"/><Relationship Id="rId175" Type="http://schemas.openxmlformats.org/officeDocument/2006/relationships/customXml" Target="../ink/ink173.xml"/><Relationship Id="rId196" Type="http://schemas.openxmlformats.org/officeDocument/2006/relationships/image" Target="../media/image179.emf"/><Relationship Id="rId200" Type="http://schemas.openxmlformats.org/officeDocument/2006/relationships/image" Target="../media/image181.emf"/><Relationship Id="rId16" Type="http://schemas.openxmlformats.org/officeDocument/2006/relationships/image" Target="../media/image70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emf"/><Relationship Id="rId3" Type="http://schemas.openxmlformats.org/officeDocument/2006/relationships/image" Target="../media/image18.tmp"/><Relationship Id="rId12" Type="http://schemas.openxmlformats.org/officeDocument/2006/relationships/customXml" Target="../ink/ink19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5.xml"/><Relationship Id="rId11" Type="http://schemas.openxmlformats.org/officeDocument/2006/relationships/image" Target="../media/image194.emf"/><Relationship Id="rId5" Type="http://schemas.openxmlformats.org/officeDocument/2006/relationships/image" Target="../media/image63.emf"/><Relationship Id="rId15" Type="http://schemas.openxmlformats.org/officeDocument/2006/relationships/image" Target="../media/image196.emf"/><Relationship Id="rId10" Type="http://schemas.openxmlformats.org/officeDocument/2006/relationships/customXml" Target="../ink/ink196.xml"/><Relationship Id="rId4" Type="http://schemas.openxmlformats.org/officeDocument/2006/relationships/customXml" Target="../ink/ink194.xml"/><Relationship Id="rId9" Type="http://schemas.openxmlformats.org/officeDocument/2006/relationships/image" Target="../media/image193.emf"/><Relationship Id="rId14" Type="http://schemas.openxmlformats.org/officeDocument/2006/relationships/customXml" Target="../ink/ink19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4.xml"/><Relationship Id="rId18" Type="http://schemas.openxmlformats.org/officeDocument/2006/relationships/image" Target="../media/image246.emf"/><Relationship Id="rId26" Type="http://schemas.openxmlformats.org/officeDocument/2006/relationships/image" Target="../media/image250.emf"/><Relationship Id="rId39" Type="http://schemas.openxmlformats.org/officeDocument/2006/relationships/customXml" Target="../ink/ink217.xml"/><Relationship Id="rId21" Type="http://schemas.openxmlformats.org/officeDocument/2006/relationships/customXml" Target="../ink/ink208.xml"/><Relationship Id="rId34" Type="http://schemas.openxmlformats.org/officeDocument/2006/relationships/image" Target="../media/image254.emf"/><Relationship Id="rId42" Type="http://schemas.openxmlformats.org/officeDocument/2006/relationships/image" Target="../media/image258.emf"/><Relationship Id="rId47" Type="http://schemas.openxmlformats.org/officeDocument/2006/relationships/customXml" Target="../ink/ink221.xml"/><Relationship Id="rId50" Type="http://schemas.openxmlformats.org/officeDocument/2006/relationships/customXml" Target="../ink/ink222.xml"/><Relationship Id="rId55" Type="http://schemas.openxmlformats.org/officeDocument/2006/relationships/image" Target="../media/image264.emf"/><Relationship Id="rId63" Type="http://schemas.openxmlformats.org/officeDocument/2006/relationships/image" Target="../media/image268.emf"/><Relationship Id="rId68" Type="http://schemas.openxmlformats.org/officeDocument/2006/relationships/customXml" Target="../ink/ink231.xml"/><Relationship Id="rId76" Type="http://schemas.openxmlformats.org/officeDocument/2006/relationships/customXml" Target="../ink/ink235.xml"/><Relationship Id="rId7" Type="http://schemas.openxmlformats.org/officeDocument/2006/relationships/customXml" Target="../ink/ink201.xml"/><Relationship Id="rId71" Type="http://schemas.openxmlformats.org/officeDocument/2006/relationships/image" Target="../media/image1610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45.emf"/><Relationship Id="rId29" Type="http://schemas.openxmlformats.org/officeDocument/2006/relationships/customXml" Target="../ink/ink212.xml"/><Relationship Id="rId11" Type="http://schemas.openxmlformats.org/officeDocument/2006/relationships/customXml" Target="../ink/ink203.xml"/><Relationship Id="rId24" Type="http://schemas.openxmlformats.org/officeDocument/2006/relationships/image" Target="../media/image249.emf"/><Relationship Id="rId32" Type="http://schemas.openxmlformats.org/officeDocument/2006/relationships/image" Target="../media/image253.emf"/><Relationship Id="rId37" Type="http://schemas.openxmlformats.org/officeDocument/2006/relationships/customXml" Target="../ink/ink216.xml"/><Relationship Id="rId40" Type="http://schemas.openxmlformats.org/officeDocument/2006/relationships/image" Target="../media/image257.emf"/><Relationship Id="rId45" Type="http://schemas.openxmlformats.org/officeDocument/2006/relationships/customXml" Target="../ink/ink220.xml"/><Relationship Id="rId53" Type="http://schemas.openxmlformats.org/officeDocument/2006/relationships/image" Target="../media/image263.emf"/><Relationship Id="rId58" Type="http://schemas.openxmlformats.org/officeDocument/2006/relationships/customXml" Target="../ink/ink226.xml"/><Relationship Id="rId66" Type="http://schemas.openxmlformats.org/officeDocument/2006/relationships/customXml" Target="../ink/ink230.xml"/><Relationship Id="rId74" Type="http://schemas.openxmlformats.org/officeDocument/2006/relationships/customXml" Target="../ink/ink234.xml"/><Relationship Id="rId79" Type="http://schemas.openxmlformats.org/officeDocument/2006/relationships/image" Target="../media/image275.emf"/><Relationship Id="rId5" Type="http://schemas.openxmlformats.org/officeDocument/2006/relationships/customXml" Target="../ink/ink200.xml"/><Relationship Id="rId15" Type="http://schemas.openxmlformats.org/officeDocument/2006/relationships/customXml" Target="../ink/ink205.xml"/><Relationship Id="rId23" Type="http://schemas.openxmlformats.org/officeDocument/2006/relationships/customXml" Target="../ink/ink209.xml"/><Relationship Id="rId28" Type="http://schemas.openxmlformats.org/officeDocument/2006/relationships/image" Target="../media/image251.emf"/><Relationship Id="rId36" Type="http://schemas.openxmlformats.org/officeDocument/2006/relationships/image" Target="../media/image255.emf"/><Relationship Id="rId49" Type="http://schemas.openxmlformats.org/officeDocument/2006/relationships/image" Target="../media/image261.emf"/><Relationship Id="rId57" Type="http://schemas.openxmlformats.org/officeDocument/2006/relationships/image" Target="../media/image265.emf"/><Relationship Id="rId61" Type="http://schemas.openxmlformats.org/officeDocument/2006/relationships/image" Target="../media/image267.emf"/><Relationship Id="rId10" Type="http://schemas.openxmlformats.org/officeDocument/2006/relationships/image" Target="../media/image242.emf"/><Relationship Id="rId19" Type="http://schemas.openxmlformats.org/officeDocument/2006/relationships/customXml" Target="../ink/ink207.xml"/><Relationship Id="rId31" Type="http://schemas.openxmlformats.org/officeDocument/2006/relationships/customXml" Target="../ink/ink213.xml"/><Relationship Id="rId44" Type="http://schemas.openxmlformats.org/officeDocument/2006/relationships/image" Target="../media/image259.emf"/><Relationship Id="rId52" Type="http://schemas.openxmlformats.org/officeDocument/2006/relationships/customXml" Target="../ink/ink223.xml"/><Relationship Id="rId60" Type="http://schemas.openxmlformats.org/officeDocument/2006/relationships/customXml" Target="../ink/ink227.xml"/><Relationship Id="rId65" Type="http://schemas.openxmlformats.org/officeDocument/2006/relationships/image" Target="../media/image269.emf"/><Relationship Id="rId73" Type="http://schemas.openxmlformats.org/officeDocument/2006/relationships/image" Target="../media/image272.emf"/><Relationship Id="rId78" Type="http://schemas.openxmlformats.org/officeDocument/2006/relationships/customXml" Target="../ink/ink236.xml"/><Relationship Id="rId4" Type="http://schemas.openxmlformats.org/officeDocument/2006/relationships/image" Target="../media/image2390.emf"/><Relationship Id="rId9" Type="http://schemas.openxmlformats.org/officeDocument/2006/relationships/customXml" Target="../ink/ink202.xml"/><Relationship Id="rId14" Type="http://schemas.openxmlformats.org/officeDocument/2006/relationships/image" Target="../media/image244.emf"/><Relationship Id="rId22" Type="http://schemas.openxmlformats.org/officeDocument/2006/relationships/image" Target="../media/image248.emf"/><Relationship Id="rId27" Type="http://schemas.openxmlformats.org/officeDocument/2006/relationships/customXml" Target="../ink/ink211.xml"/><Relationship Id="rId30" Type="http://schemas.openxmlformats.org/officeDocument/2006/relationships/image" Target="../media/image252.emf"/><Relationship Id="rId35" Type="http://schemas.openxmlformats.org/officeDocument/2006/relationships/customXml" Target="../ink/ink215.xml"/><Relationship Id="rId43" Type="http://schemas.openxmlformats.org/officeDocument/2006/relationships/customXml" Target="../ink/ink219.xml"/><Relationship Id="rId56" Type="http://schemas.openxmlformats.org/officeDocument/2006/relationships/customXml" Target="../ink/ink225.xml"/><Relationship Id="rId64" Type="http://schemas.openxmlformats.org/officeDocument/2006/relationships/customXml" Target="../ink/ink229.xml"/><Relationship Id="rId69" Type="http://schemas.openxmlformats.org/officeDocument/2006/relationships/image" Target="../media/image271.emf"/><Relationship Id="rId77" Type="http://schemas.openxmlformats.org/officeDocument/2006/relationships/image" Target="../media/image274.emf"/><Relationship Id="rId8" Type="http://schemas.openxmlformats.org/officeDocument/2006/relationships/image" Target="../media/image2410.emf"/><Relationship Id="rId51" Type="http://schemas.openxmlformats.org/officeDocument/2006/relationships/image" Target="../media/image262.emf"/><Relationship Id="rId72" Type="http://schemas.openxmlformats.org/officeDocument/2006/relationships/customXml" Target="../ink/ink233.xml"/><Relationship Id="rId3" Type="http://schemas.openxmlformats.org/officeDocument/2006/relationships/customXml" Target="../ink/ink199.xml"/><Relationship Id="rId12" Type="http://schemas.openxmlformats.org/officeDocument/2006/relationships/image" Target="../media/image243.emf"/><Relationship Id="rId17" Type="http://schemas.openxmlformats.org/officeDocument/2006/relationships/customXml" Target="../ink/ink206.xml"/><Relationship Id="rId25" Type="http://schemas.openxmlformats.org/officeDocument/2006/relationships/customXml" Target="../ink/ink210.xml"/><Relationship Id="rId33" Type="http://schemas.openxmlformats.org/officeDocument/2006/relationships/customXml" Target="../ink/ink214.xml"/><Relationship Id="rId38" Type="http://schemas.openxmlformats.org/officeDocument/2006/relationships/image" Target="../media/image256.emf"/><Relationship Id="rId46" Type="http://schemas.openxmlformats.org/officeDocument/2006/relationships/image" Target="../media/image260.emf"/><Relationship Id="rId59" Type="http://schemas.openxmlformats.org/officeDocument/2006/relationships/image" Target="../media/image266.emf"/><Relationship Id="rId67" Type="http://schemas.openxmlformats.org/officeDocument/2006/relationships/image" Target="../media/image270.emf"/><Relationship Id="rId20" Type="http://schemas.openxmlformats.org/officeDocument/2006/relationships/image" Target="../media/image247.emf"/><Relationship Id="rId41" Type="http://schemas.openxmlformats.org/officeDocument/2006/relationships/customXml" Target="../ink/ink218.xml"/><Relationship Id="rId54" Type="http://schemas.openxmlformats.org/officeDocument/2006/relationships/customXml" Target="../ink/ink224.xml"/><Relationship Id="rId62" Type="http://schemas.openxmlformats.org/officeDocument/2006/relationships/customXml" Target="../ink/ink228.xml"/><Relationship Id="rId70" Type="http://schemas.openxmlformats.org/officeDocument/2006/relationships/customXml" Target="../ink/ink232.xml"/><Relationship Id="rId75" Type="http://schemas.openxmlformats.org/officeDocument/2006/relationships/image" Target="../media/image2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0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2.xml"/><Relationship Id="rId18" Type="http://schemas.openxmlformats.org/officeDocument/2006/relationships/image" Target="../media/image205.emf"/><Relationship Id="rId26" Type="http://schemas.openxmlformats.org/officeDocument/2006/relationships/image" Target="../media/image209.emf"/><Relationship Id="rId39" Type="http://schemas.openxmlformats.org/officeDocument/2006/relationships/customXml" Target="../ink/ink255.xml"/><Relationship Id="rId21" Type="http://schemas.openxmlformats.org/officeDocument/2006/relationships/customXml" Target="../ink/ink246.xml"/><Relationship Id="rId34" Type="http://schemas.openxmlformats.org/officeDocument/2006/relationships/image" Target="../media/image213.emf"/><Relationship Id="rId42" Type="http://schemas.openxmlformats.org/officeDocument/2006/relationships/image" Target="../media/image217.emf"/><Relationship Id="rId47" Type="http://schemas.openxmlformats.org/officeDocument/2006/relationships/customXml" Target="../ink/ink259.xml"/><Relationship Id="rId50" Type="http://schemas.openxmlformats.org/officeDocument/2006/relationships/image" Target="../media/image221.emf"/><Relationship Id="rId55" Type="http://schemas.openxmlformats.org/officeDocument/2006/relationships/customXml" Target="../ink/ink263.xml"/><Relationship Id="rId63" Type="http://schemas.openxmlformats.org/officeDocument/2006/relationships/customXml" Target="../ink/ink267.xml"/><Relationship Id="rId68" Type="http://schemas.openxmlformats.org/officeDocument/2006/relationships/image" Target="../media/image230.emf"/><Relationship Id="rId76" Type="http://schemas.openxmlformats.org/officeDocument/2006/relationships/image" Target="../media/image234.emf"/><Relationship Id="rId84" Type="http://schemas.openxmlformats.org/officeDocument/2006/relationships/image" Target="../media/image238.emf"/><Relationship Id="rId89" Type="http://schemas.openxmlformats.org/officeDocument/2006/relationships/customXml" Target="../ink/ink280.xml"/><Relationship Id="rId7" Type="http://schemas.openxmlformats.org/officeDocument/2006/relationships/customXml" Target="../ink/ink239.xml"/><Relationship Id="rId71" Type="http://schemas.openxmlformats.org/officeDocument/2006/relationships/customXml" Target="../ink/ink271.xml"/><Relationship Id="rId92" Type="http://schemas.openxmlformats.org/officeDocument/2006/relationships/image" Target="../media/image276.em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04.emf"/><Relationship Id="rId29" Type="http://schemas.openxmlformats.org/officeDocument/2006/relationships/customXml" Target="../ink/ink250.xml"/><Relationship Id="rId11" Type="http://schemas.openxmlformats.org/officeDocument/2006/relationships/customXml" Target="../ink/ink241.xml"/><Relationship Id="rId24" Type="http://schemas.openxmlformats.org/officeDocument/2006/relationships/image" Target="../media/image208.emf"/><Relationship Id="rId32" Type="http://schemas.openxmlformats.org/officeDocument/2006/relationships/image" Target="../media/image212.emf"/><Relationship Id="rId37" Type="http://schemas.openxmlformats.org/officeDocument/2006/relationships/customXml" Target="../ink/ink254.xml"/><Relationship Id="rId40" Type="http://schemas.openxmlformats.org/officeDocument/2006/relationships/image" Target="../media/image216.emf"/><Relationship Id="rId45" Type="http://schemas.openxmlformats.org/officeDocument/2006/relationships/customXml" Target="../ink/ink258.xml"/><Relationship Id="rId53" Type="http://schemas.openxmlformats.org/officeDocument/2006/relationships/customXml" Target="../ink/ink262.xml"/><Relationship Id="rId58" Type="http://schemas.openxmlformats.org/officeDocument/2006/relationships/image" Target="../media/image225.emf"/><Relationship Id="rId66" Type="http://schemas.openxmlformats.org/officeDocument/2006/relationships/image" Target="../media/image229.emf"/><Relationship Id="rId74" Type="http://schemas.openxmlformats.org/officeDocument/2006/relationships/image" Target="../media/image233.emf"/><Relationship Id="rId79" Type="http://schemas.openxmlformats.org/officeDocument/2006/relationships/customXml" Target="../ink/ink275.xml"/><Relationship Id="rId87" Type="http://schemas.openxmlformats.org/officeDocument/2006/relationships/customXml" Target="../ink/ink279.xml"/><Relationship Id="rId5" Type="http://schemas.openxmlformats.org/officeDocument/2006/relationships/customXml" Target="../ink/ink238.xml"/><Relationship Id="rId61" Type="http://schemas.openxmlformats.org/officeDocument/2006/relationships/customXml" Target="../ink/ink266.xml"/><Relationship Id="rId82" Type="http://schemas.openxmlformats.org/officeDocument/2006/relationships/image" Target="../media/image237.emf"/><Relationship Id="rId90" Type="http://schemas.openxmlformats.org/officeDocument/2006/relationships/image" Target="../media/image241.emf"/><Relationship Id="rId19" Type="http://schemas.openxmlformats.org/officeDocument/2006/relationships/customXml" Target="../ink/ink245.xml"/><Relationship Id="rId14" Type="http://schemas.openxmlformats.org/officeDocument/2006/relationships/image" Target="../media/image203.emf"/><Relationship Id="rId22" Type="http://schemas.openxmlformats.org/officeDocument/2006/relationships/image" Target="../media/image207.emf"/><Relationship Id="rId27" Type="http://schemas.openxmlformats.org/officeDocument/2006/relationships/customXml" Target="../ink/ink249.xml"/><Relationship Id="rId30" Type="http://schemas.openxmlformats.org/officeDocument/2006/relationships/image" Target="../media/image211.emf"/><Relationship Id="rId35" Type="http://schemas.openxmlformats.org/officeDocument/2006/relationships/customXml" Target="../ink/ink253.xml"/><Relationship Id="rId43" Type="http://schemas.openxmlformats.org/officeDocument/2006/relationships/customXml" Target="../ink/ink257.xml"/><Relationship Id="rId48" Type="http://schemas.openxmlformats.org/officeDocument/2006/relationships/image" Target="../media/image220.emf"/><Relationship Id="rId56" Type="http://schemas.openxmlformats.org/officeDocument/2006/relationships/image" Target="../media/image224.emf"/><Relationship Id="rId64" Type="http://schemas.openxmlformats.org/officeDocument/2006/relationships/image" Target="../media/image228.emf"/><Relationship Id="rId69" Type="http://schemas.openxmlformats.org/officeDocument/2006/relationships/customXml" Target="../ink/ink270.xml"/><Relationship Id="rId77" Type="http://schemas.openxmlformats.org/officeDocument/2006/relationships/customXml" Target="../ink/ink274.xml"/><Relationship Id="rId8" Type="http://schemas.openxmlformats.org/officeDocument/2006/relationships/image" Target="../media/image200.emf"/><Relationship Id="rId51" Type="http://schemas.openxmlformats.org/officeDocument/2006/relationships/customXml" Target="../ink/ink261.xml"/><Relationship Id="rId72" Type="http://schemas.openxmlformats.org/officeDocument/2006/relationships/image" Target="../media/image232.emf"/><Relationship Id="rId80" Type="http://schemas.openxmlformats.org/officeDocument/2006/relationships/image" Target="../media/image236.emf"/><Relationship Id="rId85" Type="http://schemas.openxmlformats.org/officeDocument/2006/relationships/customXml" Target="../ink/ink278.xml"/><Relationship Id="rId93" Type="http://schemas.openxmlformats.org/officeDocument/2006/relationships/customXml" Target="../ink/ink282.xml"/><Relationship Id="rId3" Type="http://schemas.openxmlformats.org/officeDocument/2006/relationships/customXml" Target="../ink/ink237.xml"/><Relationship Id="rId12" Type="http://schemas.openxmlformats.org/officeDocument/2006/relationships/image" Target="../media/image202.emf"/><Relationship Id="rId17" Type="http://schemas.openxmlformats.org/officeDocument/2006/relationships/customXml" Target="../ink/ink244.xml"/><Relationship Id="rId25" Type="http://schemas.openxmlformats.org/officeDocument/2006/relationships/customXml" Target="../ink/ink248.xml"/><Relationship Id="rId33" Type="http://schemas.openxmlformats.org/officeDocument/2006/relationships/customXml" Target="../ink/ink252.xml"/><Relationship Id="rId38" Type="http://schemas.openxmlformats.org/officeDocument/2006/relationships/image" Target="../media/image215.emf"/><Relationship Id="rId46" Type="http://schemas.openxmlformats.org/officeDocument/2006/relationships/image" Target="../media/image219.emf"/><Relationship Id="rId59" Type="http://schemas.openxmlformats.org/officeDocument/2006/relationships/customXml" Target="../ink/ink265.xml"/><Relationship Id="rId67" Type="http://schemas.openxmlformats.org/officeDocument/2006/relationships/customXml" Target="../ink/ink269.xml"/><Relationship Id="rId20" Type="http://schemas.openxmlformats.org/officeDocument/2006/relationships/image" Target="../media/image206.emf"/><Relationship Id="rId41" Type="http://schemas.openxmlformats.org/officeDocument/2006/relationships/customXml" Target="../ink/ink256.xml"/><Relationship Id="rId54" Type="http://schemas.openxmlformats.org/officeDocument/2006/relationships/image" Target="../media/image223.emf"/><Relationship Id="rId62" Type="http://schemas.openxmlformats.org/officeDocument/2006/relationships/image" Target="../media/image227.emf"/><Relationship Id="rId70" Type="http://schemas.openxmlformats.org/officeDocument/2006/relationships/image" Target="../media/image231.emf"/><Relationship Id="rId75" Type="http://schemas.openxmlformats.org/officeDocument/2006/relationships/customXml" Target="../ink/ink273.xml"/><Relationship Id="rId83" Type="http://schemas.openxmlformats.org/officeDocument/2006/relationships/customXml" Target="../ink/ink277.xml"/><Relationship Id="rId88" Type="http://schemas.openxmlformats.org/officeDocument/2006/relationships/image" Target="../media/image240.emf"/><Relationship Id="rId91" Type="http://schemas.openxmlformats.org/officeDocument/2006/relationships/customXml" Target="../ink/ink2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15" Type="http://schemas.openxmlformats.org/officeDocument/2006/relationships/customXml" Target="../ink/ink243.xml"/><Relationship Id="rId23" Type="http://schemas.openxmlformats.org/officeDocument/2006/relationships/customXml" Target="../ink/ink247.xml"/><Relationship Id="rId28" Type="http://schemas.openxmlformats.org/officeDocument/2006/relationships/image" Target="../media/image210.emf"/><Relationship Id="rId36" Type="http://schemas.openxmlformats.org/officeDocument/2006/relationships/image" Target="../media/image214.emf"/><Relationship Id="rId49" Type="http://schemas.openxmlformats.org/officeDocument/2006/relationships/customXml" Target="../ink/ink260.xml"/><Relationship Id="rId57" Type="http://schemas.openxmlformats.org/officeDocument/2006/relationships/customXml" Target="../ink/ink264.xml"/><Relationship Id="rId10" Type="http://schemas.openxmlformats.org/officeDocument/2006/relationships/image" Target="../media/image201.emf"/><Relationship Id="rId31" Type="http://schemas.openxmlformats.org/officeDocument/2006/relationships/customXml" Target="../ink/ink251.xml"/><Relationship Id="rId44" Type="http://schemas.openxmlformats.org/officeDocument/2006/relationships/image" Target="../media/image218.emf"/><Relationship Id="rId52" Type="http://schemas.openxmlformats.org/officeDocument/2006/relationships/image" Target="../media/image222.emf"/><Relationship Id="rId60" Type="http://schemas.openxmlformats.org/officeDocument/2006/relationships/image" Target="../media/image226.emf"/><Relationship Id="rId65" Type="http://schemas.openxmlformats.org/officeDocument/2006/relationships/customXml" Target="../ink/ink268.xml"/><Relationship Id="rId73" Type="http://schemas.openxmlformats.org/officeDocument/2006/relationships/customXml" Target="../ink/ink272.xml"/><Relationship Id="rId78" Type="http://schemas.openxmlformats.org/officeDocument/2006/relationships/image" Target="../media/image235.emf"/><Relationship Id="rId81" Type="http://schemas.openxmlformats.org/officeDocument/2006/relationships/customXml" Target="../ink/ink276.xml"/><Relationship Id="rId86" Type="http://schemas.openxmlformats.org/officeDocument/2006/relationships/image" Target="../media/image239.emf"/><Relationship Id="rId94" Type="http://schemas.openxmlformats.org/officeDocument/2006/relationships/image" Target="../media/image277.emf"/><Relationship Id="rId4" Type="http://schemas.openxmlformats.org/officeDocument/2006/relationships/image" Target="../media/image198.emf"/><Relationship Id="rId9" Type="http://schemas.openxmlformats.org/officeDocument/2006/relationships/customXml" Target="../ink/ink2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4.xml"/><Relationship Id="rId13" Type="http://schemas.openxmlformats.org/officeDocument/2006/relationships/image" Target="../media/image191.emf"/><Relationship Id="rId18" Type="http://schemas.openxmlformats.org/officeDocument/2006/relationships/customXml" Target="../ink/ink289.xml"/><Relationship Id="rId3" Type="http://schemas.openxmlformats.org/officeDocument/2006/relationships/image" Target="../media/image20.PNG"/><Relationship Id="rId7" Type="http://schemas.openxmlformats.org/officeDocument/2006/relationships/image" Target="../media/image810.emf"/><Relationship Id="rId12" Type="http://schemas.openxmlformats.org/officeDocument/2006/relationships/customXml" Target="../ink/ink286.xml"/><Relationship Id="rId17" Type="http://schemas.openxmlformats.org/officeDocument/2006/relationships/image" Target="../media/image192.emf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28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3.xml"/><Relationship Id="rId11" Type="http://schemas.openxmlformats.org/officeDocument/2006/relationships/image" Target="../media/image190.emf"/><Relationship Id="rId5" Type="http://schemas.openxmlformats.org/officeDocument/2006/relationships/image" Target="../media/image22.PNG"/><Relationship Id="rId15" Type="http://schemas.openxmlformats.org/officeDocument/2006/relationships/image" Target="../media/image326.emf"/><Relationship Id="rId10" Type="http://schemas.openxmlformats.org/officeDocument/2006/relationships/customXml" Target="../ink/ink285.xml"/><Relationship Id="rId19" Type="http://schemas.openxmlformats.org/officeDocument/2006/relationships/image" Target="../media/image197.emf"/><Relationship Id="rId4" Type="http://schemas.openxmlformats.org/officeDocument/2006/relationships/image" Target="../media/image21.PNG"/><Relationship Id="rId9" Type="http://schemas.openxmlformats.org/officeDocument/2006/relationships/image" Target="../media/image309.emf"/><Relationship Id="rId14" Type="http://schemas.openxmlformats.org/officeDocument/2006/relationships/customXml" Target="../ink/ink28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SuperV1234/camomilla" TargetMode="External"/><Relationship Id="rId4" Type="http://schemas.openxmlformats.org/officeDocument/2006/relationships/image" Target="../media/image2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3.PNG"/></Relationships>
</file>

<file path=ppt/slides/_rels/slide2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5.emf"/><Relationship Id="rId26" Type="http://schemas.openxmlformats.org/officeDocument/2006/relationships/image" Target="../media/image289.emf"/><Relationship Id="rId39" Type="http://schemas.openxmlformats.org/officeDocument/2006/relationships/customXml" Target="../ink/ink302.xml"/><Relationship Id="rId21" Type="http://schemas.openxmlformats.org/officeDocument/2006/relationships/customXml" Target="../ink/ink293.xml"/><Relationship Id="rId34" Type="http://schemas.openxmlformats.org/officeDocument/2006/relationships/image" Target="../media/image293.emf"/><Relationship Id="rId42" Type="http://schemas.openxmlformats.org/officeDocument/2006/relationships/image" Target="../media/image333.emf"/><Relationship Id="rId47" Type="http://schemas.openxmlformats.org/officeDocument/2006/relationships/customXml" Target="../ink/ink306.xml"/><Relationship Id="rId50" Type="http://schemas.openxmlformats.org/officeDocument/2006/relationships/image" Target="../media/image337.emf"/><Relationship Id="rId55" Type="http://schemas.openxmlformats.org/officeDocument/2006/relationships/customXml" Target="../ink/ink310.xml"/><Relationship Id="rId63" Type="http://schemas.openxmlformats.org/officeDocument/2006/relationships/customXml" Target="../ink/ink314.xml"/><Relationship Id="rId68" Type="http://schemas.openxmlformats.org/officeDocument/2006/relationships/image" Target="../media/image299.emf"/><Relationship Id="rId76" Type="http://schemas.openxmlformats.org/officeDocument/2006/relationships/image" Target="../media/image303.emf"/><Relationship Id="rId71" Type="http://schemas.openxmlformats.org/officeDocument/2006/relationships/customXml" Target="../ink/ink318.xml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260.emf"/><Relationship Id="rId29" Type="http://schemas.openxmlformats.org/officeDocument/2006/relationships/customXml" Target="../ink/ink297.xml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288.emf"/><Relationship Id="rId32" Type="http://schemas.openxmlformats.org/officeDocument/2006/relationships/image" Target="../media/image292.emf"/><Relationship Id="rId37" Type="http://schemas.openxmlformats.org/officeDocument/2006/relationships/customXml" Target="../ink/ink301.xml"/><Relationship Id="rId40" Type="http://schemas.openxmlformats.org/officeDocument/2006/relationships/image" Target="../media/image332.emf"/><Relationship Id="rId45" Type="http://schemas.openxmlformats.org/officeDocument/2006/relationships/customXml" Target="../ink/ink305.xml"/><Relationship Id="rId53" Type="http://schemas.openxmlformats.org/officeDocument/2006/relationships/customXml" Target="../ink/ink309.xml"/><Relationship Id="rId58" Type="http://schemas.openxmlformats.org/officeDocument/2006/relationships/image" Target="../media/image341.emf"/><Relationship Id="rId66" Type="http://schemas.openxmlformats.org/officeDocument/2006/relationships/image" Target="../media/image298.emf"/><Relationship Id="rId74" Type="http://schemas.openxmlformats.org/officeDocument/2006/relationships/image" Target="../media/image302.emf"/><Relationship Id="rId79" Type="http://schemas.openxmlformats.org/officeDocument/2006/relationships/customXml" Target="../ink/ink322.xml"/><Relationship Id="rId23" Type="http://schemas.openxmlformats.org/officeDocument/2006/relationships/customXml" Target="../ink/ink294.xml"/><Relationship Id="rId28" Type="http://schemas.openxmlformats.org/officeDocument/2006/relationships/image" Target="../media/image290.emf"/><Relationship Id="rId36" Type="http://schemas.openxmlformats.org/officeDocument/2006/relationships/image" Target="../media/image294.emf"/><Relationship Id="rId49" Type="http://schemas.openxmlformats.org/officeDocument/2006/relationships/customXml" Target="../ink/ink307.xml"/><Relationship Id="rId57" Type="http://schemas.openxmlformats.org/officeDocument/2006/relationships/customXml" Target="../ink/ink311.xml"/><Relationship Id="rId61" Type="http://schemas.openxmlformats.org/officeDocument/2006/relationships/customXml" Target="../ink/ink313.xml"/><Relationship Id="rId82" Type="http://schemas.openxmlformats.org/officeDocument/2006/relationships/image" Target="../media/image306.emf"/><Relationship Id="rId19" Type="http://schemas.openxmlformats.org/officeDocument/2006/relationships/customXml" Target="../ink/ink292.xml"/><Relationship Id="rId31" Type="http://schemas.openxmlformats.org/officeDocument/2006/relationships/customXml" Target="../ink/ink298.xml"/><Relationship Id="rId44" Type="http://schemas.openxmlformats.org/officeDocument/2006/relationships/image" Target="../media/image334.emf"/><Relationship Id="rId52" Type="http://schemas.openxmlformats.org/officeDocument/2006/relationships/image" Target="../media/image338.emf"/><Relationship Id="rId60" Type="http://schemas.openxmlformats.org/officeDocument/2006/relationships/image" Target="../media/image342.emf"/><Relationship Id="rId65" Type="http://schemas.openxmlformats.org/officeDocument/2006/relationships/customXml" Target="../ink/ink315.xml"/><Relationship Id="rId73" Type="http://schemas.openxmlformats.org/officeDocument/2006/relationships/customXml" Target="../ink/ink319.xml"/><Relationship Id="rId78" Type="http://schemas.openxmlformats.org/officeDocument/2006/relationships/image" Target="../media/image304.emf"/><Relationship Id="rId81" Type="http://schemas.openxmlformats.org/officeDocument/2006/relationships/customXml" Target="../ink/ink323.xml"/><Relationship Id="rId22" Type="http://schemas.openxmlformats.org/officeDocument/2006/relationships/image" Target="../media/image287.emf"/><Relationship Id="rId27" Type="http://schemas.openxmlformats.org/officeDocument/2006/relationships/customXml" Target="../ink/ink296.xml"/><Relationship Id="rId30" Type="http://schemas.openxmlformats.org/officeDocument/2006/relationships/image" Target="../media/image291.emf"/><Relationship Id="rId35" Type="http://schemas.openxmlformats.org/officeDocument/2006/relationships/customXml" Target="../ink/ink300.xml"/><Relationship Id="rId43" Type="http://schemas.openxmlformats.org/officeDocument/2006/relationships/customXml" Target="../ink/ink304.xml"/><Relationship Id="rId48" Type="http://schemas.openxmlformats.org/officeDocument/2006/relationships/image" Target="../media/image336.emf"/><Relationship Id="rId56" Type="http://schemas.openxmlformats.org/officeDocument/2006/relationships/image" Target="../media/image340.emf"/><Relationship Id="rId64" Type="http://schemas.openxmlformats.org/officeDocument/2006/relationships/image" Target="../media/image297.emf"/><Relationship Id="rId69" Type="http://schemas.openxmlformats.org/officeDocument/2006/relationships/customXml" Target="../ink/ink317.xml"/><Relationship Id="rId77" Type="http://schemas.openxmlformats.org/officeDocument/2006/relationships/customXml" Target="../ink/ink321.xml"/><Relationship Id="rId51" Type="http://schemas.openxmlformats.org/officeDocument/2006/relationships/customXml" Target="../ink/ink308.xml"/><Relationship Id="rId72" Type="http://schemas.openxmlformats.org/officeDocument/2006/relationships/image" Target="../media/image301.emf"/><Relationship Id="rId80" Type="http://schemas.openxmlformats.org/officeDocument/2006/relationships/image" Target="../media/image305.emf"/><Relationship Id="rId3" Type="http://schemas.openxmlformats.org/officeDocument/2006/relationships/customXml" Target="../ink/ink290.xml"/><Relationship Id="rId17" Type="http://schemas.openxmlformats.org/officeDocument/2006/relationships/customXml" Target="../ink/ink291.xml"/><Relationship Id="rId25" Type="http://schemas.openxmlformats.org/officeDocument/2006/relationships/customXml" Target="../ink/ink295.xml"/><Relationship Id="rId33" Type="http://schemas.openxmlformats.org/officeDocument/2006/relationships/customXml" Target="../ink/ink299.xml"/><Relationship Id="rId38" Type="http://schemas.openxmlformats.org/officeDocument/2006/relationships/image" Target="../media/image295.emf"/><Relationship Id="rId46" Type="http://schemas.openxmlformats.org/officeDocument/2006/relationships/image" Target="../media/image335.emf"/><Relationship Id="rId59" Type="http://schemas.openxmlformats.org/officeDocument/2006/relationships/customXml" Target="../ink/ink312.xml"/><Relationship Id="rId67" Type="http://schemas.openxmlformats.org/officeDocument/2006/relationships/customXml" Target="../ink/ink316.xml"/><Relationship Id="rId20" Type="http://schemas.openxmlformats.org/officeDocument/2006/relationships/image" Target="../media/image286.emf"/><Relationship Id="rId41" Type="http://schemas.openxmlformats.org/officeDocument/2006/relationships/customXml" Target="../ink/ink303.xml"/><Relationship Id="rId54" Type="http://schemas.openxmlformats.org/officeDocument/2006/relationships/image" Target="../media/image339.emf"/><Relationship Id="rId62" Type="http://schemas.openxmlformats.org/officeDocument/2006/relationships/image" Target="../media/image296.emf"/><Relationship Id="rId70" Type="http://schemas.openxmlformats.org/officeDocument/2006/relationships/image" Target="../media/image300.emf"/><Relationship Id="rId75" Type="http://schemas.openxmlformats.org/officeDocument/2006/relationships/customXml" Target="../ink/ink32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0.emf"/><Relationship Id="rId3" Type="http://schemas.openxmlformats.org/officeDocument/2006/relationships/image" Target="../media/image204.PNG"/><Relationship Id="rId7" Type="http://schemas.openxmlformats.org/officeDocument/2006/relationships/customXml" Target="../ink/ink32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30.emf"/><Relationship Id="rId5" Type="http://schemas.openxmlformats.org/officeDocument/2006/relationships/customXml" Target="../ink/ink324.xml"/><Relationship Id="rId10" Type="http://schemas.openxmlformats.org/officeDocument/2006/relationships/image" Target="../media/image3350.emf"/><Relationship Id="rId4" Type="http://schemas.openxmlformats.org/officeDocument/2006/relationships/image" Target="../media/image205.PNG"/><Relationship Id="rId9" Type="http://schemas.openxmlformats.org/officeDocument/2006/relationships/customXml" Target="../ink/ink3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11.emf"/><Relationship Id="rId3" Type="http://schemas.openxmlformats.org/officeDocument/2006/relationships/image" Target="../media/image206.PNG"/><Relationship Id="rId12" Type="http://schemas.openxmlformats.org/officeDocument/2006/relationships/customXml" Target="../ink/ink330.xml"/><Relationship Id="rId17" Type="http://schemas.openxmlformats.org/officeDocument/2006/relationships/image" Target="../media/image3431.emf"/><Relationship Id="rId2" Type="http://schemas.openxmlformats.org/officeDocument/2006/relationships/notesSlide" Target="../notesSlides/notesSlide29.xml"/><Relationship Id="rId16" Type="http://schemas.openxmlformats.org/officeDocument/2006/relationships/customXml" Target="../ink/ink33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28.xml"/><Relationship Id="rId11" Type="http://schemas.openxmlformats.org/officeDocument/2006/relationships/image" Target="../media/image3401.emf"/><Relationship Id="rId5" Type="http://schemas.openxmlformats.org/officeDocument/2006/relationships/image" Target="../media/image3370.emf"/><Relationship Id="rId15" Type="http://schemas.openxmlformats.org/officeDocument/2006/relationships/image" Target="../media/image3421.emf"/><Relationship Id="rId10" Type="http://schemas.openxmlformats.org/officeDocument/2006/relationships/customXml" Target="../ink/ink329.xml"/><Relationship Id="rId4" Type="http://schemas.openxmlformats.org/officeDocument/2006/relationships/customXml" Target="../ink/ink327.xml"/><Relationship Id="rId9" Type="http://schemas.openxmlformats.org/officeDocument/2006/relationships/image" Target="../media/image3390.emf"/><Relationship Id="rId14" Type="http://schemas.openxmlformats.org/officeDocument/2006/relationships/customXml" Target="../ink/ink3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0.emf"/><Relationship Id="rId13" Type="http://schemas.openxmlformats.org/officeDocument/2006/relationships/customXml" Target="../ink/ink337.xml"/><Relationship Id="rId18" Type="http://schemas.openxmlformats.org/officeDocument/2006/relationships/image" Target="../media/image3480.emf"/><Relationship Id="rId3" Type="http://schemas.openxmlformats.org/officeDocument/2006/relationships/image" Target="../media/image207.PNG"/><Relationship Id="rId7" Type="http://schemas.openxmlformats.org/officeDocument/2006/relationships/customXml" Target="../ink/ink334.xml"/><Relationship Id="rId12" Type="http://schemas.openxmlformats.org/officeDocument/2006/relationships/image" Target="../media/image3450.emf"/><Relationship Id="rId17" Type="http://schemas.openxmlformats.org/officeDocument/2006/relationships/customXml" Target="../ink/ink339.xml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4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0.emf"/><Relationship Id="rId11" Type="http://schemas.openxmlformats.org/officeDocument/2006/relationships/customXml" Target="../ink/ink336.xml"/><Relationship Id="rId5" Type="http://schemas.openxmlformats.org/officeDocument/2006/relationships/customXml" Target="../ink/ink333.xml"/><Relationship Id="rId15" Type="http://schemas.openxmlformats.org/officeDocument/2006/relationships/customXml" Target="../ink/ink338.xml"/><Relationship Id="rId10" Type="http://schemas.openxmlformats.org/officeDocument/2006/relationships/image" Target="../media/image3440.emf"/><Relationship Id="rId4" Type="http://schemas.openxmlformats.org/officeDocument/2006/relationships/image" Target="../media/image208.PNG"/><Relationship Id="rId9" Type="http://schemas.openxmlformats.org/officeDocument/2006/relationships/customXml" Target="../ink/ink335.xml"/><Relationship Id="rId14" Type="http://schemas.openxmlformats.org/officeDocument/2006/relationships/image" Target="../media/image346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6.xml"/><Relationship Id="rId1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emf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Relationship Id="rId1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2.xml"/><Relationship Id="rId13" Type="http://schemas.openxmlformats.org/officeDocument/2006/relationships/image" Target="../media/image35600.emf"/><Relationship Id="rId18" Type="http://schemas.openxmlformats.org/officeDocument/2006/relationships/customXml" Target="../ink/ink347.xml"/><Relationship Id="rId3" Type="http://schemas.openxmlformats.org/officeDocument/2006/relationships/image" Target="../media/image220.PNG"/><Relationship Id="rId7" Type="http://schemas.openxmlformats.org/officeDocument/2006/relationships/image" Target="../media/image35300.emf"/><Relationship Id="rId12" Type="http://schemas.openxmlformats.org/officeDocument/2006/relationships/customXml" Target="../ink/ink344.xml"/><Relationship Id="rId17" Type="http://schemas.openxmlformats.org/officeDocument/2006/relationships/image" Target="../media/image35800.emf"/><Relationship Id="rId2" Type="http://schemas.openxmlformats.org/officeDocument/2006/relationships/notesSlide" Target="../notesSlides/notesSlide47.xml"/><Relationship Id="rId16" Type="http://schemas.openxmlformats.org/officeDocument/2006/relationships/customXml" Target="../ink/ink3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1.xml"/><Relationship Id="rId11" Type="http://schemas.openxmlformats.org/officeDocument/2006/relationships/image" Target="../media/image35500.emf"/><Relationship Id="rId5" Type="http://schemas.openxmlformats.org/officeDocument/2006/relationships/image" Target="../media/image35200.emf"/><Relationship Id="rId15" Type="http://schemas.openxmlformats.org/officeDocument/2006/relationships/image" Target="../media/image35700.emf"/><Relationship Id="rId10" Type="http://schemas.openxmlformats.org/officeDocument/2006/relationships/customXml" Target="../ink/ink343.xml"/><Relationship Id="rId19" Type="http://schemas.openxmlformats.org/officeDocument/2006/relationships/image" Target="../media/image35900.emf"/><Relationship Id="rId4" Type="http://schemas.openxmlformats.org/officeDocument/2006/relationships/customXml" Target="../ink/ink340.xml"/><Relationship Id="rId9" Type="http://schemas.openxmlformats.org/officeDocument/2006/relationships/image" Target="../media/image35400.emf"/><Relationship Id="rId14" Type="http://schemas.openxmlformats.org/officeDocument/2006/relationships/customXml" Target="../ink/ink34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0.xml"/><Relationship Id="rId26" Type="http://schemas.openxmlformats.org/officeDocument/2006/relationships/customXml" Target="../ink/ink352.xml"/><Relationship Id="rId39" Type="http://schemas.openxmlformats.org/officeDocument/2006/relationships/image" Target="../media/image3520.emf"/><Relationship Id="rId3" Type="http://schemas.openxmlformats.org/officeDocument/2006/relationships/image" Target="../media/image221.PNG"/><Relationship Id="rId34" Type="http://schemas.openxmlformats.org/officeDocument/2006/relationships/customXml" Target="../ink/ink356.xml"/><Relationship Id="rId7" Type="http://schemas.openxmlformats.org/officeDocument/2006/relationships/image" Target="../media/image362.emf"/><Relationship Id="rId25" Type="http://schemas.openxmlformats.org/officeDocument/2006/relationships/customXml" Target="../ink/ink351.xml"/><Relationship Id="rId33" Type="http://schemas.openxmlformats.org/officeDocument/2006/relationships/image" Target="../media/image3490.emf"/><Relationship Id="rId38" Type="http://schemas.openxmlformats.org/officeDocument/2006/relationships/customXml" Target="../ink/ink358.xml"/><Relationship Id="rId2" Type="http://schemas.openxmlformats.org/officeDocument/2006/relationships/notesSlide" Target="../notesSlides/notesSlide48.xml"/><Relationship Id="rId29" Type="http://schemas.openxmlformats.org/officeDocument/2006/relationships/image" Target="../media/image3400.emf"/><Relationship Id="rId41" Type="http://schemas.openxmlformats.org/officeDocument/2006/relationships/image" Target="../media/image3530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49.xml"/><Relationship Id="rId24" Type="http://schemas.openxmlformats.org/officeDocument/2006/relationships/image" Target="../media/image445.emf"/><Relationship Id="rId32" Type="http://schemas.openxmlformats.org/officeDocument/2006/relationships/customXml" Target="../ink/ink355.xml"/><Relationship Id="rId37" Type="http://schemas.openxmlformats.org/officeDocument/2006/relationships/image" Target="../media/image3510.emf"/><Relationship Id="rId40" Type="http://schemas.openxmlformats.org/officeDocument/2006/relationships/customXml" Target="../ink/ink359.xml"/><Relationship Id="rId5" Type="http://schemas.openxmlformats.org/officeDocument/2006/relationships/image" Target="../media/image361.emf"/><Relationship Id="rId28" Type="http://schemas.openxmlformats.org/officeDocument/2006/relationships/customXml" Target="../ink/ink353.xml"/><Relationship Id="rId36" Type="http://schemas.openxmlformats.org/officeDocument/2006/relationships/customXml" Target="../ink/ink357.xml"/><Relationship Id="rId10" Type="http://schemas.openxmlformats.org/officeDocument/2006/relationships/image" Target="../media/image439.emf"/><Relationship Id="rId31" Type="http://schemas.openxmlformats.org/officeDocument/2006/relationships/image" Target="../media/image3410.emf"/><Relationship Id="rId4" Type="http://schemas.openxmlformats.org/officeDocument/2006/relationships/customXml" Target="../ink/ink348.xml"/><Relationship Id="rId27" Type="http://schemas.openxmlformats.org/officeDocument/2006/relationships/image" Target="../media/image446.emf"/><Relationship Id="rId30" Type="http://schemas.openxmlformats.org/officeDocument/2006/relationships/customXml" Target="../ink/ink354.xml"/><Relationship Id="rId35" Type="http://schemas.openxmlformats.org/officeDocument/2006/relationships/image" Target="../media/image350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5.emf"/><Relationship Id="rId3" Type="http://schemas.openxmlformats.org/officeDocument/2006/relationships/image" Target="../media/image5.png"/><Relationship Id="rId7" Type="http://schemas.openxmlformats.org/officeDocument/2006/relationships/image" Target="../media/image12.emf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3.emf"/><Relationship Id="rId14" Type="http://schemas.openxmlformats.org/officeDocument/2006/relationships/customXml" Target="../ink/ink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3" Type="http://schemas.openxmlformats.org/officeDocument/2006/relationships/image" Target="../media/image224.PNG"/><Relationship Id="rId7" Type="http://schemas.openxmlformats.org/officeDocument/2006/relationships/customXml" Target="../ink/ink361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9.emf"/><Relationship Id="rId5" Type="http://schemas.openxmlformats.org/officeDocument/2006/relationships/customXml" Target="../ink/ink360.xml"/><Relationship Id="rId4" Type="http://schemas.openxmlformats.org/officeDocument/2006/relationships/image" Target="../media/image22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4.xml"/><Relationship Id="rId3" Type="http://schemas.openxmlformats.org/officeDocument/2006/relationships/image" Target="../media/image281.PNG"/><Relationship Id="rId7" Type="http://schemas.openxmlformats.org/officeDocument/2006/relationships/image" Target="../media/image36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3.xml"/><Relationship Id="rId11" Type="http://schemas.openxmlformats.org/officeDocument/2006/relationships/image" Target="../media/image370.emf"/><Relationship Id="rId5" Type="http://schemas.openxmlformats.org/officeDocument/2006/relationships/image" Target="../media/image367.emf"/><Relationship Id="rId10" Type="http://schemas.openxmlformats.org/officeDocument/2006/relationships/customXml" Target="../ink/ink365.xml"/><Relationship Id="rId4" Type="http://schemas.openxmlformats.org/officeDocument/2006/relationships/customXml" Target="../ink/ink362.xml"/><Relationship Id="rId9" Type="http://schemas.openxmlformats.org/officeDocument/2006/relationships/image" Target="../media/image369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8.xml"/><Relationship Id="rId13" Type="http://schemas.openxmlformats.org/officeDocument/2006/relationships/image" Target="../media/image359.emf"/><Relationship Id="rId3" Type="http://schemas.openxmlformats.org/officeDocument/2006/relationships/image" Target="../media/image282.PNG"/><Relationship Id="rId7" Type="http://schemas.openxmlformats.org/officeDocument/2006/relationships/image" Target="../media/image356.emf"/><Relationship Id="rId12" Type="http://schemas.openxmlformats.org/officeDocument/2006/relationships/customXml" Target="../ink/ink370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7.xml"/><Relationship Id="rId11" Type="http://schemas.openxmlformats.org/officeDocument/2006/relationships/image" Target="../media/image358.emf"/><Relationship Id="rId5" Type="http://schemas.openxmlformats.org/officeDocument/2006/relationships/image" Target="../media/image355.emf"/><Relationship Id="rId10" Type="http://schemas.openxmlformats.org/officeDocument/2006/relationships/customXml" Target="../ink/ink369.xml"/><Relationship Id="rId4" Type="http://schemas.openxmlformats.org/officeDocument/2006/relationships/customXml" Target="../ink/ink366.xml"/><Relationship Id="rId9" Type="http://schemas.openxmlformats.org/officeDocument/2006/relationships/image" Target="../media/image357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2.xml"/><Relationship Id="rId13" Type="http://schemas.openxmlformats.org/officeDocument/2006/relationships/image" Target="../media/image311.emf"/><Relationship Id="rId18" Type="http://schemas.openxmlformats.org/officeDocument/2006/relationships/customXml" Target="../ink/ink377.xml"/><Relationship Id="rId26" Type="http://schemas.openxmlformats.org/officeDocument/2006/relationships/customXml" Target="../ink/ink381.xml"/><Relationship Id="rId3" Type="http://schemas.openxmlformats.org/officeDocument/2006/relationships/image" Target="../media/image283.PNG"/><Relationship Id="rId21" Type="http://schemas.openxmlformats.org/officeDocument/2006/relationships/image" Target="../media/image383.emf"/><Relationship Id="rId7" Type="http://schemas.openxmlformats.org/officeDocument/2006/relationships/image" Target="../media/image307.emf"/><Relationship Id="rId12" Type="http://schemas.openxmlformats.org/officeDocument/2006/relationships/customXml" Target="../ink/ink374.xml"/><Relationship Id="rId17" Type="http://schemas.openxmlformats.org/officeDocument/2006/relationships/image" Target="../media/image313.emf"/><Relationship Id="rId25" Type="http://schemas.openxmlformats.org/officeDocument/2006/relationships/image" Target="../media/image316.emf"/><Relationship Id="rId33" Type="http://schemas.openxmlformats.org/officeDocument/2006/relationships/image" Target="../media/image320.emf"/><Relationship Id="rId2" Type="http://schemas.openxmlformats.org/officeDocument/2006/relationships/notesSlide" Target="../notesSlides/notesSlide54.xml"/><Relationship Id="rId16" Type="http://schemas.openxmlformats.org/officeDocument/2006/relationships/customXml" Target="../ink/ink376.xml"/><Relationship Id="rId20" Type="http://schemas.openxmlformats.org/officeDocument/2006/relationships/customXml" Target="../ink/ink378.xml"/><Relationship Id="rId29" Type="http://schemas.openxmlformats.org/officeDocument/2006/relationships/image" Target="../media/image318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71.xml"/><Relationship Id="rId11" Type="http://schemas.openxmlformats.org/officeDocument/2006/relationships/image" Target="../media/image310.emf"/><Relationship Id="rId24" Type="http://schemas.openxmlformats.org/officeDocument/2006/relationships/customXml" Target="../ink/ink380.xml"/><Relationship Id="rId32" Type="http://schemas.openxmlformats.org/officeDocument/2006/relationships/customXml" Target="../ink/ink384.xml"/><Relationship Id="rId5" Type="http://schemas.openxmlformats.org/officeDocument/2006/relationships/image" Target="../media/image285.PNG"/><Relationship Id="rId15" Type="http://schemas.openxmlformats.org/officeDocument/2006/relationships/image" Target="../media/image312.emf"/><Relationship Id="rId23" Type="http://schemas.openxmlformats.org/officeDocument/2006/relationships/image" Target="../media/image315.emf"/><Relationship Id="rId28" Type="http://schemas.openxmlformats.org/officeDocument/2006/relationships/customXml" Target="../ink/ink382.xml"/><Relationship Id="rId10" Type="http://schemas.openxmlformats.org/officeDocument/2006/relationships/customXml" Target="../ink/ink373.xml"/><Relationship Id="rId19" Type="http://schemas.openxmlformats.org/officeDocument/2006/relationships/image" Target="../media/image314.emf"/><Relationship Id="rId31" Type="http://schemas.openxmlformats.org/officeDocument/2006/relationships/image" Target="../media/image319.emf"/><Relationship Id="rId4" Type="http://schemas.openxmlformats.org/officeDocument/2006/relationships/image" Target="../media/image284.PNG"/><Relationship Id="rId9" Type="http://schemas.openxmlformats.org/officeDocument/2006/relationships/image" Target="../media/image308.emf"/><Relationship Id="rId14" Type="http://schemas.openxmlformats.org/officeDocument/2006/relationships/customXml" Target="../ink/ink375.xml"/><Relationship Id="rId22" Type="http://schemas.openxmlformats.org/officeDocument/2006/relationships/customXml" Target="../ink/ink379.xml"/><Relationship Id="rId27" Type="http://schemas.openxmlformats.org/officeDocument/2006/relationships/image" Target="../media/image317.emf"/><Relationship Id="rId30" Type="http://schemas.openxmlformats.org/officeDocument/2006/relationships/customXml" Target="../ink/ink38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7.xml"/><Relationship Id="rId13" Type="http://schemas.openxmlformats.org/officeDocument/2006/relationships/image" Target="../media/image395.emf"/><Relationship Id="rId3" Type="http://schemas.openxmlformats.org/officeDocument/2006/relationships/image" Target="../media/image20.PNG"/><Relationship Id="rId7" Type="http://schemas.openxmlformats.org/officeDocument/2006/relationships/image" Target="../media/image323.emf"/><Relationship Id="rId12" Type="http://schemas.openxmlformats.org/officeDocument/2006/relationships/customXml" Target="../ink/ink389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86.xml"/><Relationship Id="rId11" Type="http://schemas.openxmlformats.org/officeDocument/2006/relationships/image" Target="../media/image324.emf"/><Relationship Id="rId5" Type="http://schemas.openxmlformats.org/officeDocument/2006/relationships/image" Target="../media/image322.emf"/><Relationship Id="rId15" Type="http://schemas.openxmlformats.org/officeDocument/2006/relationships/image" Target="../media/image396.emf"/><Relationship Id="rId10" Type="http://schemas.openxmlformats.org/officeDocument/2006/relationships/customXml" Target="../ink/ink388.xml"/><Relationship Id="rId4" Type="http://schemas.openxmlformats.org/officeDocument/2006/relationships/customXml" Target="../ink/ink385.xml"/><Relationship Id="rId9" Type="http://schemas.openxmlformats.org/officeDocument/2006/relationships/image" Target="../media/image393.emf"/><Relationship Id="rId14" Type="http://schemas.openxmlformats.org/officeDocument/2006/relationships/customXml" Target="../ink/ink39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1.emf"/><Relationship Id="rId18" Type="http://schemas.openxmlformats.org/officeDocument/2006/relationships/customXml" Target="../ink/ink22.xml"/><Relationship Id="rId3" Type="http://schemas.openxmlformats.org/officeDocument/2006/relationships/image" Target="../media/image5.png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customXml" Target="../ink/ink19.xml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customXml" Target="../ink/ink18.xml"/><Relationship Id="rId19" Type="http://schemas.openxmlformats.org/officeDocument/2006/relationships/image" Target="../media/image24.emf"/><Relationship Id="rId4" Type="http://schemas.openxmlformats.org/officeDocument/2006/relationships/customXml" Target="../ink/ink15.xml"/><Relationship Id="rId9" Type="http://schemas.openxmlformats.org/officeDocument/2006/relationships/image" Target="../media/image19.emf"/><Relationship Id="rId14" Type="http://schemas.openxmlformats.org/officeDocument/2006/relationships/customXml" Target="../ink/ink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eron314/concurrentqueue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3.xml"/><Relationship Id="rId13" Type="http://schemas.openxmlformats.org/officeDocument/2006/relationships/image" Target="../media/image404.emf"/><Relationship Id="rId3" Type="http://schemas.openxmlformats.org/officeDocument/2006/relationships/image" Target="../media/image331.PNG"/><Relationship Id="rId7" Type="http://schemas.openxmlformats.org/officeDocument/2006/relationships/image" Target="../media/image401.emf"/><Relationship Id="rId12" Type="http://schemas.openxmlformats.org/officeDocument/2006/relationships/customXml" Target="../ink/ink395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2.xml"/><Relationship Id="rId11" Type="http://schemas.openxmlformats.org/officeDocument/2006/relationships/image" Target="../media/image403.emf"/><Relationship Id="rId5" Type="http://schemas.openxmlformats.org/officeDocument/2006/relationships/image" Target="../media/image400.emf"/><Relationship Id="rId10" Type="http://schemas.openxmlformats.org/officeDocument/2006/relationships/customXml" Target="../ink/ink394.xml"/><Relationship Id="rId4" Type="http://schemas.openxmlformats.org/officeDocument/2006/relationships/customXml" Target="../ink/ink391.xml"/><Relationship Id="rId9" Type="http://schemas.openxmlformats.org/officeDocument/2006/relationships/image" Target="../media/image402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8.xml"/><Relationship Id="rId3" Type="http://schemas.openxmlformats.org/officeDocument/2006/relationships/image" Target="../media/image334.PNG"/><Relationship Id="rId7" Type="http://schemas.openxmlformats.org/officeDocument/2006/relationships/image" Target="../media/image409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97.xml"/><Relationship Id="rId11" Type="http://schemas.openxmlformats.org/officeDocument/2006/relationships/image" Target="../media/image411.emf"/><Relationship Id="rId5" Type="http://schemas.openxmlformats.org/officeDocument/2006/relationships/image" Target="../media/image408.emf"/><Relationship Id="rId10" Type="http://schemas.openxmlformats.org/officeDocument/2006/relationships/customXml" Target="../ink/ink399.xml"/><Relationship Id="rId4" Type="http://schemas.openxmlformats.org/officeDocument/2006/relationships/customXml" Target="../ink/ink396.xml"/><Relationship Id="rId9" Type="http://schemas.openxmlformats.org/officeDocument/2006/relationships/image" Target="../media/image410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customXml" Target="../ink/ink404.xml"/><Relationship Id="rId3" Type="http://schemas.openxmlformats.org/officeDocument/2006/relationships/image" Target="../media/image335.PNG"/><Relationship Id="rId7" Type="http://schemas.openxmlformats.org/officeDocument/2006/relationships/image" Target="../media/image414.emf"/><Relationship Id="rId12" Type="http://schemas.openxmlformats.org/officeDocument/2006/relationships/image" Target="../media/image416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1.xml"/><Relationship Id="rId11" Type="http://schemas.openxmlformats.org/officeDocument/2006/relationships/customXml" Target="../ink/ink403.xml"/><Relationship Id="rId5" Type="http://schemas.openxmlformats.org/officeDocument/2006/relationships/image" Target="../media/image413.emf"/><Relationship Id="rId10" Type="http://schemas.openxmlformats.org/officeDocument/2006/relationships/image" Target="../media/image415.emf"/><Relationship Id="rId4" Type="http://schemas.openxmlformats.org/officeDocument/2006/relationships/customXml" Target="../ink/ink400.xml"/><Relationship Id="rId9" Type="http://schemas.openxmlformats.org/officeDocument/2006/relationships/customXml" Target="../ink/ink402.xml"/><Relationship Id="rId14" Type="http://schemas.openxmlformats.org/officeDocument/2006/relationships/image" Target="../media/image41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6.tmp"/><Relationship Id="rId7" Type="http://schemas.openxmlformats.org/officeDocument/2006/relationships/customXml" Target="../ink/ink25.xml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40.emf"/><Relationship Id="rId4" Type="http://schemas.openxmlformats.org/officeDocument/2006/relationships/image" Target="../media/image7.tmp"/><Relationship Id="rId9" Type="http://schemas.openxmlformats.org/officeDocument/2006/relationships/customXml" Target="../ink/ink2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9.emf"/><Relationship Id="rId4" Type="http://schemas.openxmlformats.org/officeDocument/2006/relationships/customXml" Target="../ink/ink405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13" Type="http://schemas.openxmlformats.org/officeDocument/2006/relationships/customXml" Target="../ink/ink410.xml"/><Relationship Id="rId18" Type="http://schemas.openxmlformats.org/officeDocument/2006/relationships/image" Target="../media/image428.emf"/><Relationship Id="rId26" Type="http://schemas.openxmlformats.org/officeDocument/2006/relationships/image" Target="../media/image432.emf"/><Relationship Id="rId3" Type="http://schemas.openxmlformats.org/officeDocument/2006/relationships/image" Target="../media/image337.PNG"/><Relationship Id="rId21" Type="http://schemas.openxmlformats.org/officeDocument/2006/relationships/customXml" Target="../ink/ink414.xml"/><Relationship Id="rId34" Type="http://schemas.openxmlformats.org/officeDocument/2006/relationships/image" Target="../media/image436.emf"/><Relationship Id="rId7" Type="http://schemas.openxmlformats.org/officeDocument/2006/relationships/image" Target="../media/image422.emf"/><Relationship Id="rId12" Type="http://schemas.openxmlformats.org/officeDocument/2006/relationships/image" Target="../media/image425.emf"/><Relationship Id="rId17" Type="http://schemas.openxmlformats.org/officeDocument/2006/relationships/customXml" Target="../ink/ink412.xml"/><Relationship Id="rId25" Type="http://schemas.openxmlformats.org/officeDocument/2006/relationships/customXml" Target="../ink/ink416.xml"/><Relationship Id="rId33" Type="http://schemas.openxmlformats.org/officeDocument/2006/relationships/customXml" Target="../ink/ink420.xml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427.emf"/><Relationship Id="rId20" Type="http://schemas.openxmlformats.org/officeDocument/2006/relationships/image" Target="../media/image429.emf"/><Relationship Id="rId29" Type="http://schemas.openxmlformats.org/officeDocument/2006/relationships/customXml" Target="../ink/ink4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7.xml"/><Relationship Id="rId11" Type="http://schemas.openxmlformats.org/officeDocument/2006/relationships/customXml" Target="../ink/ink409.xml"/><Relationship Id="rId24" Type="http://schemas.openxmlformats.org/officeDocument/2006/relationships/image" Target="../media/image431.emf"/><Relationship Id="rId32" Type="http://schemas.openxmlformats.org/officeDocument/2006/relationships/image" Target="../media/image435.emf"/><Relationship Id="rId5" Type="http://schemas.openxmlformats.org/officeDocument/2006/relationships/image" Target="../media/image421.emf"/><Relationship Id="rId15" Type="http://schemas.openxmlformats.org/officeDocument/2006/relationships/customXml" Target="../ink/ink411.xml"/><Relationship Id="rId23" Type="http://schemas.openxmlformats.org/officeDocument/2006/relationships/customXml" Target="../ink/ink415.xml"/><Relationship Id="rId28" Type="http://schemas.openxmlformats.org/officeDocument/2006/relationships/image" Target="../media/image433.emf"/><Relationship Id="rId36" Type="http://schemas.openxmlformats.org/officeDocument/2006/relationships/image" Target="../media/image437.emf"/><Relationship Id="rId10" Type="http://schemas.openxmlformats.org/officeDocument/2006/relationships/image" Target="../media/image424.emf"/><Relationship Id="rId19" Type="http://schemas.openxmlformats.org/officeDocument/2006/relationships/customXml" Target="../ink/ink413.xml"/><Relationship Id="rId31" Type="http://schemas.openxmlformats.org/officeDocument/2006/relationships/customXml" Target="../ink/ink419.xml"/><Relationship Id="rId4" Type="http://schemas.openxmlformats.org/officeDocument/2006/relationships/customXml" Target="../ink/ink406.xml"/><Relationship Id="rId9" Type="http://schemas.openxmlformats.org/officeDocument/2006/relationships/customXml" Target="../ink/ink408.xml"/><Relationship Id="rId14" Type="http://schemas.openxmlformats.org/officeDocument/2006/relationships/image" Target="../media/image426.emf"/><Relationship Id="rId22" Type="http://schemas.openxmlformats.org/officeDocument/2006/relationships/image" Target="../media/image430.emf"/><Relationship Id="rId27" Type="http://schemas.openxmlformats.org/officeDocument/2006/relationships/customXml" Target="../ink/ink417.xml"/><Relationship Id="rId30" Type="http://schemas.openxmlformats.org/officeDocument/2006/relationships/image" Target="../media/image434.emf"/><Relationship Id="rId35" Type="http://schemas.openxmlformats.org/officeDocument/2006/relationships/customXml" Target="../ink/ink42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emf"/><Relationship Id="rId4" Type="http://schemas.openxmlformats.org/officeDocument/2006/relationships/customXml" Target="../ink/ink42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5.xml"/><Relationship Id="rId13" Type="http://schemas.openxmlformats.org/officeDocument/2006/relationships/customXml" Target="../ink/ink427.xml"/><Relationship Id="rId3" Type="http://schemas.openxmlformats.org/officeDocument/2006/relationships/image" Target="../media/image340.PNG"/><Relationship Id="rId7" Type="http://schemas.openxmlformats.org/officeDocument/2006/relationships/image" Target="../media/image443.emf"/><Relationship Id="rId12" Type="http://schemas.openxmlformats.org/officeDocument/2006/relationships/image" Target="../media/image447.emf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44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4.xml"/><Relationship Id="rId11" Type="http://schemas.openxmlformats.org/officeDocument/2006/relationships/customXml" Target="../ink/ink426.xml"/><Relationship Id="rId5" Type="http://schemas.openxmlformats.org/officeDocument/2006/relationships/image" Target="../media/image442.emf"/><Relationship Id="rId15" Type="http://schemas.openxmlformats.org/officeDocument/2006/relationships/customXml" Target="../ink/ink428.xml"/><Relationship Id="rId10" Type="http://schemas.openxmlformats.org/officeDocument/2006/relationships/image" Target="../media/image341.PNG"/><Relationship Id="rId4" Type="http://schemas.openxmlformats.org/officeDocument/2006/relationships/customXml" Target="../ink/ink423.xml"/><Relationship Id="rId9" Type="http://schemas.openxmlformats.org/officeDocument/2006/relationships/image" Target="../media/image444.emf"/><Relationship Id="rId14" Type="http://schemas.openxmlformats.org/officeDocument/2006/relationships/image" Target="../media/image448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1.xml"/><Relationship Id="rId3" Type="http://schemas.openxmlformats.org/officeDocument/2006/relationships/image" Target="../media/image342.PNG"/><Relationship Id="rId7" Type="http://schemas.openxmlformats.org/officeDocument/2006/relationships/image" Target="../media/image3660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0.xml"/><Relationship Id="rId11" Type="http://schemas.openxmlformats.org/officeDocument/2006/relationships/image" Target="../media/image3710.emf"/><Relationship Id="rId5" Type="http://schemas.openxmlformats.org/officeDocument/2006/relationships/image" Target="../media/image3630.emf"/><Relationship Id="rId10" Type="http://schemas.openxmlformats.org/officeDocument/2006/relationships/customXml" Target="../ink/ink432.xml"/><Relationship Id="rId4" Type="http://schemas.openxmlformats.org/officeDocument/2006/relationships/customXml" Target="../ink/ink429.xml"/><Relationship Id="rId9" Type="http://schemas.openxmlformats.org/officeDocument/2006/relationships/image" Target="../media/image3700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5.xml"/><Relationship Id="rId3" Type="http://schemas.openxmlformats.org/officeDocument/2006/relationships/image" Target="../media/image220.PNG"/><Relationship Id="rId7" Type="http://schemas.openxmlformats.org/officeDocument/2006/relationships/image" Target="../media/image3890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4.xml"/><Relationship Id="rId5" Type="http://schemas.openxmlformats.org/officeDocument/2006/relationships/image" Target="../media/image3720.emf"/><Relationship Id="rId4" Type="http://schemas.openxmlformats.org/officeDocument/2006/relationships/customXml" Target="../ink/ink433.xml"/><Relationship Id="rId9" Type="http://schemas.openxmlformats.org/officeDocument/2006/relationships/image" Target="../media/image3900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8.xml"/><Relationship Id="rId3" Type="http://schemas.openxmlformats.org/officeDocument/2006/relationships/image" Target="../media/image221.PNG"/><Relationship Id="rId7" Type="http://schemas.openxmlformats.org/officeDocument/2006/relationships/image" Target="../media/image3980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7.xml"/><Relationship Id="rId11" Type="http://schemas.openxmlformats.org/officeDocument/2006/relationships/image" Target="../media/image4000.emf"/><Relationship Id="rId5" Type="http://schemas.openxmlformats.org/officeDocument/2006/relationships/image" Target="../media/image3970.emf"/><Relationship Id="rId10" Type="http://schemas.openxmlformats.org/officeDocument/2006/relationships/customXml" Target="../ink/ink439.xml"/><Relationship Id="rId4" Type="http://schemas.openxmlformats.org/officeDocument/2006/relationships/customXml" Target="../ink/ink436.xml"/><Relationship Id="rId9" Type="http://schemas.openxmlformats.org/officeDocument/2006/relationships/image" Target="../media/image399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9.xml"/><Relationship Id="rId26" Type="http://schemas.openxmlformats.org/officeDocument/2006/relationships/image" Target="../media/image50.emf"/><Relationship Id="rId3" Type="http://schemas.openxmlformats.org/officeDocument/2006/relationships/customXml" Target="../ink/ink28.xml"/><Relationship Id="rId21" Type="http://schemas.openxmlformats.org/officeDocument/2006/relationships/customXml" Target="../ink/ink30.xml"/><Relationship Id="rId34" Type="http://schemas.openxmlformats.org/officeDocument/2006/relationships/image" Target="../media/image54.emf"/><Relationship Id="rId17" Type="http://schemas.openxmlformats.org/officeDocument/2006/relationships/image" Target="../media/image42.emf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8.png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9.emf"/><Relationship Id="rId32" Type="http://schemas.openxmlformats.org/officeDocument/2006/relationships/image" Target="../media/image53.emf"/><Relationship Id="rId23" Type="http://schemas.openxmlformats.org/officeDocument/2006/relationships/customXml" Target="../ink/ink31.xml"/><Relationship Id="rId28" Type="http://schemas.openxmlformats.org/officeDocument/2006/relationships/image" Target="../media/image51.emf"/><Relationship Id="rId19" Type="http://schemas.openxmlformats.org/officeDocument/2006/relationships/image" Target="../media/image44.emf"/><Relationship Id="rId31" Type="http://schemas.openxmlformats.org/officeDocument/2006/relationships/customXml" Target="../ink/ink35.xml"/><Relationship Id="rId22" Type="http://schemas.openxmlformats.org/officeDocument/2006/relationships/image" Target="../media/image46.emf"/><Relationship Id="rId27" Type="http://schemas.openxmlformats.org/officeDocument/2006/relationships/customXml" Target="../ink/ink33.xml"/><Relationship Id="rId30" Type="http://schemas.openxmlformats.org/officeDocument/2006/relationships/image" Target="../media/image52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13" Type="http://schemas.openxmlformats.org/officeDocument/2006/relationships/customXml" Target="../ink/ink444.xml"/><Relationship Id="rId3" Type="http://schemas.openxmlformats.org/officeDocument/2006/relationships/image" Target="../media/image346.PNG"/><Relationship Id="rId7" Type="http://schemas.openxmlformats.org/officeDocument/2006/relationships/image" Target="../media/image360.emf"/><Relationship Id="rId12" Type="http://schemas.openxmlformats.org/officeDocument/2006/relationships/image" Target="../media/image371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1.xml"/><Relationship Id="rId11" Type="http://schemas.openxmlformats.org/officeDocument/2006/relationships/customXml" Target="../ink/ink443.xml"/><Relationship Id="rId5" Type="http://schemas.openxmlformats.org/officeDocument/2006/relationships/image" Target="../media/image354.emf"/><Relationship Id="rId10" Type="http://schemas.openxmlformats.org/officeDocument/2006/relationships/image" Target="../media/image366.emf"/><Relationship Id="rId4" Type="http://schemas.openxmlformats.org/officeDocument/2006/relationships/customXml" Target="../ink/ink440.xml"/><Relationship Id="rId9" Type="http://schemas.openxmlformats.org/officeDocument/2006/relationships/customXml" Target="../ink/ink442.xml"/><Relationship Id="rId14" Type="http://schemas.openxmlformats.org/officeDocument/2006/relationships/image" Target="../media/image372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7.xml"/><Relationship Id="rId3" Type="http://schemas.openxmlformats.org/officeDocument/2006/relationships/image" Target="../media/image349.PNG"/><Relationship Id="rId7" Type="http://schemas.openxmlformats.org/officeDocument/2006/relationships/image" Target="../media/image3640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6.xml"/><Relationship Id="rId11" Type="http://schemas.openxmlformats.org/officeDocument/2006/relationships/image" Target="../media/image3661.emf"/><Relationship Id="rId5" Type="http://schemas.openxmlformats.org/officeDocument/2006/relationships/image" Target="../media/image3631.emf"/><Relationship Id="rId10" Type="http://schemas.openxmlformats.org/officeDocument/2006/relationships/customXml" Target="../ink/ink448.xml"/><Relationship Id="rId4" Type="http://schemas.openxmlformats.org/officeDocument/2006/relationships/customXml" Target="../ink/ink445.xml"/><Relationship Id="rId9" Type="http://schemas.openxmlformats.org/officeDocument/2006/relationships/image" Target="../media/image3650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1.xml"/><Relationship Id="rId13" Type="http://schemas.openxmlformats.org/officeDocument/2006/relationships/image" Target="../media/image420.emf"/><Relationship Id="rId3" Type="http://schemas.openxmlformats.org/officeDocument/2006/relationships/image" Target="../media/image350.PNG"/><Relationship Id="rId7" Type="http://schemas.openxmlformats.org/officeDocument/2006/relationships/image" Target="../media/image4010.emf"/><Relationship Id="rId12" Type="http://schemas.openxmlformats.org/officeDocument/2006/relationships/customXml" Target="../ink/ink453.xml"/><Relationship Id="rId17" Type="http://schemas.openxmlformats.org/officeDocument/2006/relationships/image" Target="../media/image2760.emf"/><Relationship Id="rId2" Type="http://schemas.openxmlformats.org/officeDocument/2006/relationships/notesSlide" Target="../notesSlides/notesSlide77.xml"/><Relationship Id="rId16" Type="http://schemas.openxmlformats.org/officeDocument/2006/relationships/customXml" Target="../ink/ink45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50.xml"/><Relationship Id="rId11" Type="http://schemas.openxmlformats.org/officeDocument/2006/relationships/image" Target="../media/image406.emf"/><Relationship Id="rId5" Type="http://schemas.openxmlformats.org/officeDocument/2006/relationships/image" Target="../media/image3901.emf"/><Relationship Id="rId15" Type="http://schemas.openxmlformats.org/officeDocument/2006/relationships/image" Target="../media/image4240.emf"/><Relationship Id="rId10" Type="http://schemas.openxmlformats.org/officeDocument/2006/relationships/customXml" Target="../ink/ink452.xml"/><Relationship Id="rId4" Type="http://schemas.openxmlformats.org/officeDocument/2006/relationships/customXml" Target="../ink/ink449.xml"/><Relationship Id="rId9" Type="http://schemas.openxmlformats.org/officeDocument/2006/relationships/image" Target="../media/image405.emf"/><Relationship Id="rId14" Type="http://schemas.openxmlformats.org/officeDocument/2006/relationships/customXml" Target="../ink/ink454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0.emf"/><Relationship Id="rId13" Type="http://schemas.openxmlformats.org/officeDocument/2006/relationships/customXml" Target="../ink/ink459.xml"/><Relationship Id="rId18" Type="http://schemas.openxmlformats.org/officeDocument/2006/relationships/image" Target="../media/image3360.emf"/><Relationship Id="rId3" Type="http://schemas.openxmlformats.org/officeDocument/2006/relationships/image" Target="../media/image351.PNG"/><Relationship Id="rId12" Type="http://schemas.openxmlformats.org/officeDocument/2006/relationships/image" Target="../media/image4350.emf"/><Relationship Id="rId17" Type="http://schemas.openxmlformats.org/officeDocument/2006/relationships/customXml" Target="../ink/ink461.xml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4370.emf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458.xml"/><Relationship Id="rId5" Type="http://schemas.openxmlformats.org/officeDocument/2006/relationships/customXml" Target="../ink/ink456.xml"/><Relationship Id="rId15" Type="http://schemas.openxmlformats.org/officeDocument/2006/relationships/customXml" Target="../ink/ink460.xml"/><Relationship Id="rId10" Type="http://schemas.openxmlformats.org/officeDocument/2006/relationships/image" Target="../media/image4340.emf"/><Relationship Id="rId4" Type="http://schemas.openxmlformats.org/officeDocument/2006/relationships/image" Target="../media/image352.PNG"/><Relationship Id="rId9" Type="http://schemas.openxmlformats.org/officeDocument/2006/relationships/customXml" Target="../ink/ink457.xml"/><Relationship Id="rId14" Type="http://schemas.openxmlformats.org/officeDocument/2006/relationships/image" Target="../media/image4360.e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11.emf"/><Relationship Id="rId4" Type="http://schemas.openxmlformats.org/officeDocument/2006/relationships/customXml" Target="../ink/ink46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5.xml"/><Relationship Id="rId13" Type="http://schemas.openxmlformats.org/officeDocument/2006/relationships/image" Target="../media/image407.emf"/><Relationship Id="rId3" Type="http://schemas.openxmlformats.org/officeDocument/2006/relationships/image" Target="../media/image357.PNG"/><Relationship Id="rId7" Type="http://schemas.openxmlformats.org/officeDocument/2006/relationships/image" Target="../media/image397.emf"/><Relationship Id="rId12" Type="http://schemas.openxmlformats.org/officeDocument/2006/relationships/customXml" Target="../ink/ink467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4.xml"/><Relationship Id="rId11" Type="http://schemas.openxmlformats.org/officeDocument/2006/relationships/image" Target="../media/image399.emf"/><Relationship Id="rId5" Type="http://schemas.openxmlformats.org/officeDocument/2006/relationships/image" Target="../media/image374.emf"/><Relationship Id="rId15" Type="http://schemas.openxmlformats.org/officeDocument/2006/relationships/image" Target="../media/image412.emf"/><Relationship Id="rId10" Type="http://schemas.openxmlformats.org/officeDocument/2006/relationships/customXml" Target="../ink/ink466.xml"/><Relationship Id="rId4" Type="http://schemas.openxmlformats.org/officeDocument/2006/relationships/customXml" Target="../ink/ink463.xml"/><Relationship Id="rId9" Type="http://schemas.openxmlformats.org/officeDocument/2006/relationships/image" Target="../media/image398.emf"/><Relationship Id="rId14" Type="http://schemas.openxmlformats.org/officeDocument/2006/relationships/customXml" Target="../ink/ink468.xml"/></Relationships>
</file>

<file path=ppt/slides/_rels/slide9.xml.rels><?xml version="1.0" encoding="UTF-8" standalone="yes"?>
<Relationships xmlns="http://schemas.openxmlformats.org/package/2006/relationships"><Relationship Id="rId51" Type="http://schemas.openxmlformats.org/officeDocument/2006/relationships/customXml" Target="../ink/ink38.xml"/><Relationship Id="rId72" Type="http://schemas.openxmlformats.org/officeDocument/2006/relationships/image" Target="../media/image35.emf"/><Relationship Id="rId80" Type="http://schemas.openxmlformats.org/officeDocument/2006/relationships/image" Target="../media/image55.emf"/><Relationship Id="rId85" Type="http://schemas.openxmlformats.org/officeDocument/2006/relationships/customXml" Target="../ink/ink49.xml"/><Relationship Id="rId93" Type="http://schemas.openxmlformats.org/officeDocument/2006/relationships/image" Target="../media/image12.png"/><Relationship Id="rId98" Type="http://schemas.openxmlformats.org/officeDocument/2006/relationships/customXml" Target="../ink/ink55.xml"/><Relationship Id="rId3" Type="http://schemas.openxmlformats.org/officeDocument/2006/relationships/customXml" Target="../ink/ink37.xml"/><Relationship Id="rId50" Type="http://schemas.openxmlformats.org/officeDocument/2006/relationships/image" Target="../media/image10.png"/><Relationship Id="rId76" Type="http://schemas.openxmlformats.org/officeDocument/2006/relationships/image" Target="../media/image32.emf"/><Relationship Id="rId84" Type="http://schemas.openxmlformats.org/officeDocument/2006/relationships/image" Target="../media/image57.emf"/><Relationship Id="rId89" Type="http://schemas.openxmlformats.org/officeDocument/2006/relationships/customXml" Target="../ink/ink51.xml"/><Relationship Id="rId97" Type="http://schemas.openxmlformats.org/officeDocument/2006/relationships/image" Target="../media/image66.emf"/><Relationship Id="rId59" Type="http://schemas.openxmlformats.org/officeDocument/2006/relationships/image" Target="../media/image33.emf"/><Relationship Id="rId92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62" Type="http://schemas.openxmlformats.org/officeDocument/2006/relationships/customXml" Target="../ink/ink42.xml"/><Relationship Id="rId75" Type="http://schemas.openxmlformats.org/officeDocument/2006/relationships/customXml" Target="../ink/ink44.xml"/><Relationship Id="rId83" Type="http://schemas.openxmlformats.org/officeDocument/2006/relationships/customXml" Target="../ink/ink48.xml"/><Relationship Id="rId88" Type="http://schemas.openxmlformats.org/officeDocument/2006/relationships/image" Target="../media/image60.emf"/><Relationship Id="rId91" Type="http://schemas.openxmlformats.org/officeDocument/2006/relationships/customXml" Target="../ink/ink52.xml"/><Relationship Id="rId96" Type="http://schemas.openxmlformats.org/officeDocument/2006/relationships/customXml" Target="../ink/ink54.xml"/><Relationship Id="rId1" Type="http://schemas.openxmlformats.org/officeDocument/2006/relationships/slideLayout" Target="../slideLayouts/slideLayout6.xml"/><Relationship Id="rId53" Type="http://schemas.openxmlformats.org/officeDocument/2006/relationships/customXml" Target="../ink/ink39.xml"/><Relationship Id="rId58" Type="http://schemas.openxmlformats.org/officeDocument/2006/relationships/customXml" Target="../ink/ink40.xml"/><Relationship Id="rId74" Type="http://schemas.openxmlformats.org/officeDocument/2006/relationships/image" Target="../media/image36.emf"/><Relationship Id="rId79" Type="http://schemas.openxmlformats.org/officeDocument/2006/relationships/customXml" Target="../ink/ink46.xml"/><Relationship Id="rId87" Type="http://schemas.openxmlformats.org/officeDocument/2006/relationships/customXml" Target="../ink/ink50.xml"/><Relationship Id="rId49" Type="http://schemas.openxmlformats.org/officeDocument/2006/relationships/image" Target="../media/image9.png"/><Relationship Id="rId57" Type="http://schemas.openxmlformats.org/officeDocument/2006/relationships/image" Target="../media/image11.png"/><Relationship Id="rId61" Type="http://schemas.openxmlformats.org/officeDocument/2006/relationships/image" Target="../media/image34.emf"/><Relationship Id="rId82" Type="http://schemas.openxmlformats.org/officeDocument/2006/relationships/image" Target="../media/image56.emf"/><Relationship Id="rId90" Type="http://schemas.openxmlformats.org/officeDocument/2006/relationships/image" Target="../media/image61.emf"/><Relationship Id="rId95" Type="http://schemas.openxmlformats.org/officeDocument/2006/relationships/image" Target="../media/image64.emf"/><Relationship Id="rId52" Type="http://schemas.openxmlformats.org/officeDocument/2006/relationships/image" Target="../media/image31.emf"/><Relationship Id="rId60" Type="http://schemas.openxmlformats.org/officeDocument/2006/relationships/customXml" Target="../ink/ink41.xml"/><Relationship Id="rId73" Type="http://schemas.openxmlformats.org/officeDocument/2006/relationships/customXml" Target="../ink/ink43.xml"/><Relationship Id="rId78" Type="http://schemas.openxmlformats.org/officeDocument/2006/relationships/image" Target="../media/image45.emf"/><Relationship Id="rId81" Type="http://schemas.openxmlformats.org/officeDocument/2006/relationships/customXml" Target="../ink/ink47.xml"/><Relationship Id="rId86" Type="http://schemas.openxmlformats.org/officeDocument/2006/relationships/image" Target="../media/image59.emf"/><Relationship Id="rId94" Type="http://schemas.openxmlformats.org/officeDocument/2006/relationships/customXml" Target="../ink/ink53.xml"/><Relationship Id="rId99" Type="http://schemas.openxmlformats.org/officeDocument/2006/relationships/image" Target="../media/image67.emf"/><Relationship Id="rId48" Type="http://schemas.openxmlformats.org/officeDocument/2006/relationships/image" Target="../media/image72.emf"/><Relationship Id="rId56" Type="http://schemas.openxmlformats.org/officeDocument/2006/relationships/image" Target="../media/image58.emf"/><Relationship Id="rId77" Type="http://schemas.openxmlformats.org/officeDocument/2006/relationships/customXml" Target="../ink/ink4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t-machine.org/" TargetMode="External"/><Relationship Id="rId7" Type="http://schemas.openxmlformats.org/officeDocument/2006/relationships/hyperlink" Target="http://randygaul.net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ameprogrammingpatterns.com/component" TargetMode="External"/><Relationship Id="rId5" Type="http://schemas.openxmlformats.org/officeDocument/2006/relationships/hyperlink" Target="http://bitsquid.blogpost.it/" TargetMode="External"/><Relationship Id="rId4" Type="http://schemas.openxmlformats.org/officeDocument/2006/relationships/hyperlink" Target="http://stackoverflow.com/questions/1901251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ndstack/Pronto" TargetMode="External"/><Relationship Id="rId7" Type="http://schemas.openxmlformats.org/officeDocument/2006/relationships/hyperlink" Target="https://www.reddit.com/r/gamedev/comments/3nv8uz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ikklein.github.io/post/2016-01-14-Entity-Component-System/" TargetMode="External"/><Relationship Id="rId5" Type="http://schemas.openxmlformats.org/officeDocument/2006/relationships/hyperlink" Target="https://github.com/alecthomas/entityx" TargetMode="External"/><Relationship Id="rId4" Type="http://schemas.openxmlformats.org/officeDocument/2006/relationships/hyperlink" Target="https://github.com/discoloda/Diana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5778864/building-asynchronous-future-callback-chain-from-compile-time-dependency-graph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.stackexchange.com/questions/2524/getting-parallel-items-in-dependency-resolution" TargetMode="Externa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emf"/><Relationship Id="rId13" Type="http://schemas.openxmlformats.org/officeDocument/2006/relationships/customXml" Target="../ink/ink474.xml"/><Relationship Id="rId18" Type="http://schemas.openxmlformats.org/officeDocument/2006/relationships/image" Target="../media/image450.emf"/><Relationship Id="rId26" Type="http://schemas.openxmlformats.org/officeDocument/2006/relationships/image" Target="../media/image454.emf"/><Relationship Id="rId3" Type="http://schemas.openxmlformats.org/officeDocument/2006/relationships/customXml" Target="../ink/ink469.xml"/><Relationship Id="rId21" Type="http://schemas.openxmlformats.org/officeDocument/2006/relationships/customXml" Target="../ink/ink478.xml"/><Relationship Id="rId34" Type="http://schemas.openxmlformats.org/officeDocument/2006/relationships/image" Target="../media/image458.emf"/><Relationship Id="rId7" Type="http://schemas.openxmlformats.org/officeDocument/2006/relationships/customXml" Target="../ink/ink471.xml"/><Relationship Id="rId12" Type="http://schemas.openxmlformats.org/officeDocument/2006/relationships/image" Target="../media/image423.emf"/><Relationship Id="rId17" Type="http://schemas.openxmlformats.org/officeDocument/2006/relationships/customXml" Target="../ink/ink476.xml"/><Relationship Id="rId25" Type="http://schemas.openxmlformats.org/officeDocument/2006/relationships/customXml" Target="../ink/ink480.xml"/><Relationship Id="rId33" Type="http://schemas.openxmlformats.org/officeDocument/2006/relationships/customXml" Target="../ink/ink484.xml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441.emf"/><Relationship Id="rId20" Type="http://schemas.openxmlformats.org/officeDocument/2006/relationships/image" Target="../media/image451.emf"/><Relationship Id="rId29" Type="http://schemas.openxmlformats.org/officeDocument/2006/relationships/customXml" Target="../ink/ink4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1.emf"/><Relationship Id="rId11" Type="http://schemas.openxmlformats.org/officeDocument/2006/relationships/customXml" Target="../ink/ink473.xml"/><Relationship Id="rId24" Type="http://schemas.openxmlformats.org/officeDocument/2006/relationships/image" Target="../media/image453.emf"/><Relationship Id="rId32" Type="http://schemas.openxmlformats.org/officeDocument/2006/relationships/image" Target="../media/image457.emf"/><Relationship Id="rId5" Type="http://schemas.openxmlformats.org/officeDocument/2006/relationships/customXml" Target="../ink/ink470.xml"/><Relationship Id="rId15" Type="http://schemas.openxmlformats.org/officeDocument/2006/relationships/customXml" Target="../ink/ink475.xml"/><Relationship Id="rId23" Type="http://schemas.openxmlformats.org/officeDocument/2006/relationships/customXml" Target="../ink/ink479.xml"/><Relationship Id="rId28" Type="http://schemas.openxmlformats.org/officeDocument/2006/relationships/image" Target="../media/image455.emf"/><Relationship Id="rId10" Type="http://schemas.openxmlformats.org/officeDocument/2006/relationships/image" Target="../media/image418.emf"/><Relationship Id="rId19" Type="http://schemas.openxmlformats.org/officeDocument/2006/relationships/customXml" Target="../ink/ink477.xml"/><Relationship Id="rId31" Type="http://schemas.openxmlformats.org/officeDocument/2006/relationships/customXml" Target="../ink/ink483.xml"/><Relationship Id="rId4" Type="http://schemas.openxmlformats.org/officeDocument/2006/relationships/image" Target="../media/image2770.emf"/><Relationship Id="rId9" Type="http://schemas.openxmlformats.org/officeDocument/2006/relationships/customXml" Target="../ink/ink472.xml"/><Relationship Id="rId14" Type="http://schemas.openxmlformats.org/officeDocument/2006/relationships/image" Target="../media/image438.emf"/><Relationship Id="rId22" Type="http://schemas.openxmlformats.org/officeDocument/2006/relationships/image" Target="../media/image452.emf"/><Relationship Id="rId27" Type="http://schemas.openxmlformats.org/officeDocument/2006/relationships/customXml" Target="../ink/ink481.xml"/><Relationship Id="rId30" Type="http://schemas.openxmlformats.org/officeDocument/2006/relationships/image" Target="../media/image456.e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SuperV1234" TargetMode="External"/><Relationship Id="rId4" Type="http://schemas.openxmlformats.org/officeDocument/2006/relationships/hyperlink" Target="mailto:vittorio.romeo@outlook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38356" y="1212158"/>
            <a:ext cx="9144000" cy="1577905"/>
          </a:xfrm>
        </p:spPr>
        <p:txBody>
          <a:bodyPr>
            <a:noAutofit/>
          </a:bodyPr>
          <a:lstStyle/>
          <a:p>
            <a:r>
              <a:rPr lang="en-US" sz="4800" dirty="0"/>
              <a:t>Implementation of a </a:t>
            </a:r>
            <a:r>
              <a:rPr lang="en-US" sz="4800" b="1" dirty="0"/>
              <a:t>multithreaded compile-time</a:t>
            </a:r>
            <a:r>
              <a:rPr lang="en-US" sz="4800" dirty="0"/>
              <a:t> </a:t>
            </a:r>
            <a:r>
              <a:rPr lang="en-US" sz="4800" b="1" dirty="0"/>
              <a:t>ECS</a:t>
            </a:r>
            <a:r>
              <a:rPr lang="en-US" sz="4800" dirty="0"/>
              <a:t> in C++14</a:t>
            </a:r>
            <a:endParaRPr lang="it-IT" sz="4800" dirty="0"/>
          </a:p>
        </p:txBody>
      </p:sp>
      <p:grpSp>
        <p:nvGrpSpPr>
          <p:cNvPr id="9" name="Group 8"/>
          <p:cNvGrpSpPr/>
          <p:nvPr/>
        </p:nvGrpSpPr>
        <p:grpSpPr>
          <a:xfrm>
            <a:off x="-6891865" y="2337376"/>
            <a:ext cx="6048730" cy="905374"/>
            <a:chOff x="1538356" y="4140759"/>
            <a:chExt cx="5763441" cy="830997"/>
          </a:xfrm>
        </p:grpSpPr>
        <p:sp>
          <p:nvSpPr>
            <p:cNvPr id="7" name="CasellaDiTesto 8"/>
            <p:cNvSpPr txBox="1"/>
            <p:nvPr userDrawn="1"/>
          </p:nvSpPr>
          <p:spPr>
            <a:xfrm>
              <a:off x="2187897" y="4140759"/>
              <a:ext cx="51139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800" dirty="0">
                  <a:latin typeface="Consolas" panose="020B0609020204030204" pitchFamily="49" charset="0"/>
                  <a:cs typeface="Consolas" panose="020B0609020204030204" pitchFamily="49" charset="0"/>
                  <a:hlinkClick r:id="rId3"/>
                </a:rPr>
                <a:t>http://</a:t>
              </a:r>
              <a:r>
                <a:rPr lang="it-IT" sz="2800" b="1" dirty="0">
                  <a:latin typeface="Consolas" panose="020B0609020204030204" pitchFamily="49" charset="0"/>
                  <a:cs typeface="Consolas" panose="020B0609020204030204" pitchFamily="49" charset="0"/>
                  <a:hlinkClick r:id="rId3"/>
                </a:rPr>
                <a:t>vittorioromeo.info</a:t>
              </a:r>
              <a:endParaRPr lang="it-IT" sz="28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it-IT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vittorio.romeo@</a:t>
              </a:r>
              <a:r>
                <a:rPr lang="it-IT" sz="20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outlook.com</a:t>
              </a:r>
            </a:p>
          </p:txBody>
        </p:sp>
        <p:pic>
          <p:nvPicPr>
            <p:cNvPr id="8" name="Immagine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356" y="4222691"/>
              <a:ext cx="658496" cy="683800"/>
            </a:xfrm>
            <a:prstGeom prst="rect">
              <a:avLst/>
            </a:prstGeom>
          </p:spPr>
        </p:pic>
      </p:grpSp>
      <p:sp>
        <p:nvSpPr>
          <p:cNvPr id="10" name="Rettangolo 23">
            <a:hlinkClick r:id="rId5"/>
          </p:cNvPr>
          <p:cNvSpPr/>
          <p:nvPr/>
        </p:nvSpPr>
        <p:spPr>
          <a:xfrm>
            <a:off x="1421817" y="5225559"/>
            <a:ext cx="9260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200" i="0" dirty="0">
                <a:hlinkClick r:id="rId6"/>
              </a:rPr>
              <a:t>http:</a:t>
            </a:r>
            <a:r>
              <a:rPr lang="en-US" sz="3200" i="0" dirty="0">
                <a:hlinkClick r:id="rId6"/>
              </a:rPr>
              <a:t>//</a:t>
            </a:r>
            <a:r>
              <a:rPr lang="it-IT" sz="3200" i="0" dirty="0">
                <a:hlinkClick r:id="rId6"/>
              </a:rPr>
              <a:t>github.com/SuperV12</a:t>
            </a:r>
            <a:r>
              <a:rPr lang="it-IT" sz="3200" b="0" i="0" dirty="0">
                <a:hlinkClick r:id="rId6"/>
              </a:rPr>
              <a:t>3</a:t>
            </a:r>
            <a:r>
              <a:rPr lang="it-IT" sz="3200" i="0" dirty="0">
                <a:hlinkClick r:id="rId6"/>
              </a:rPr>
              <a:t>4/meetingcpp2016</a:t>
            </a:r>
            <a:endParaRPr lang="en-US" sz="3200" i="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258569" y="4323851"/>
            <a:ext cx="9801862" cy="484268"/>
            <a:chOff x="1596388" y="3714251"/>
            <a:chExt cx="9801862" cy="4842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2488" y="3719470"/>
              <a:ext cx="2585762" cy="47383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282" y="3725411"/>
              <a:ext cx="2309743" cy="4619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4" r="3520" b="12001"/>
            <a:stretch/>
          </p:blipFill>
          <p:spPr>
            <a:xfrm>
              <a:off x="1596388" y="3714251"/>
              <a:ext cx="3567431" cy="484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48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8" b="5120"/>
          <a:stretch/>
        </p:blipFill>
        <p:spPr>
          <a:xfrm>
            <a:off x="1653998" y="1314220"/>
            <a:ext cx="8884003" cy="44827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put penna 21"/>
              <p14:cNvContentPartPr/>
              <p14:nvPr/>
            </p14:nvContentPartPr>
            <p14:xfrm>
              <a:off x="4584747" y="6394080"/>
              <a:ext cx="360" cy="360"/>
            </p14:xfrm>
          </p:contentPart>
        </mc:Choice>
        <mc:Fallback xmlns="">
          <p:pic>
            <p:nvPicPr>
              <p:cNvPr id="22" name="Input penna 2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66747" y="637608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2259979" y="2134546"/>
              <a:ext cx="1069560" cy="4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10299" y="1982696"/>
                <a:ext cx="1186560" cy="330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" name="Ink 5"/>
              <p14:cNvContentPartPr/>
              <p14:nvPr/>
            </p14:nvContentPartPr>
            <p14:xfrm>
              <a:off x="2248099" y="2497426"/>
              <a:ext cx="1118880" cy="1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09591" y="2340106"/>
                <a:ext cx="1234043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" name="Ink 6"/>
              <p14:cNvContentPartPr/>
              <p14:nvPr/>
            </p14:nvContentPartPr>
            <p14:xfrm>
              <a:off x="2251698" y="2779306"/>
              <a:ext cx="940487" cy="49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04530" y="2617042"/>
                <a:ext cx="1055347" cy="35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" name="Ink 7"/>
              <p14:cNvContentPartPr/>
              <p14:nvPr/>
            </p14:nvContentPartPr>
            <p14:xfrm>
              <a:off x="4791139" y="4364026"/>
              <a:ext cx="1375560" cy="5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56219" y="4189786"/>
                <a:ext cx="1493280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5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11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56" y="1337336"/>
            <a:ext cx="8921981" cy="4510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" name="Ink 3"/>
              <p14:cNvContentPartPr/>
              <p14:nvPr/>
            </p14:nvContentPartPr>
            <p14:xfrm>
              <a:off x="4069725" y="2410545"/>
              <a:ext cx="1181520" cy="6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34434" y="2314276"/>
                <a:ext cx="1253902" cy="23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6413007" y="4978065"/>
              <a:ext cx="1314000" cy="73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1527" y="4880145"/>
                <a:ext cx="14148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" name="Ink 6"/>
              <p14:cNvContentPartPr/>
              <p14:nvPr/>
            </p14:nvContentPartPr>
            <p14:xfrm>
              <a:off x="7732407" y="5079585"/>
              <a:ext cx="214920" cy="25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97847" y="5016585"/>
                <a:ext cx="282240" cy="1706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/>
          <p:cNvSpPr/>
          <p:nvPr/>
        </p:nvSpPr>
        <p:spPr>
          <a:xfrm>
            <a:off x="1845734" y="5521489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1642534" y="5770119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90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688"/>
            <a:ext cx="6109052" cy="4351338"/>
          </a:xfrm>
        </p:spPr>
        <p:txBody>
          <a:bodyPr>
            <a:normAutofit/>
          </a:bodyPr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b="1" dirty="0"/>
              <a:t>ID</a:t>
            </a:r>
            <a:r>
              <a:rPr lang="it-IT" dirty="0"/>
              <a:t>.</a:t>
            </a:r>
          </a:p>
          <a:p>
            <a:r>
              <a:rPr lang="it-IT" dirty="0"/>
              <a:t>Components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store</a:t>
            </a:r>
            <a:r>
              <a:rPr lang="it-IT" dirty="0"/>
              <a:t> </a:t>
            </a:r>
            <a:r>
              <a:rPr lang="it-IT" b="1" dirty="0"/>
              <a:t>data </a:t>
            </a:r>
            <a:r>
              <a:rPr lang="it-IT" dirty="0"/>
              <a:t>(</a:t>
            </a:r>
            <a:r>
              <a:rPr lang="it-IT" dirty="0" err="1"/>
              <a:t>logicless</a:t>
            </a:r>
            <a:r>
              <a:rPr lang="it-IT" dirty="0"/>
              <a:t>).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systems</a:t>
            </a:r>
            <a:r>
              <a:rPr lang="it-IT" dirty="0"/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Potentially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>
                <a:solidFill>
                  <a:srgbClr val="00B050"/>
                </a:solidFill>
              </a:rPr>
              <a:t>cache-</a:t>
            </a:r>
            <a:r>
              <a:rPr lang="it-IT" b="1" dirty="0" err="1">
                <a:solidFill>
                  <a:srgbClr val="00B050"/>
                </a:solidFill>
              </a:rPr>
              <a:t>friendly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Minimal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runtime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overhead</a:t>
            </a:r>
            <a:r>
              <a:rPr lang="it-IT" b="1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Great </a:t>
            </a:r>
            <a:r>
              <a:rPr lang="it-IT" b="1" dirty="0" err="1">
                <a:solidFill>
                  <a:srgbClr val="00B050"/>
                </a:solidFill>
              </a:rPr>
              <a:t>flexibility</a:t>
            </a:r>
            <a:r>
              <a:rPr lang="it-IT" b="1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12</a:t>
            </a:fld>
            <a:endParaRPr lang="it-IT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7" y="2983857"/>
            <a:ext cx="4969933" cy="20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91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13</a:t>
            </a:fld>
            <a:endParaRPr lang="it-IT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74953"/>
              </p:ext>
            </p:extLst>
          </p:nvPr>
        </p:nvGraphicFramePr>
        <p:xfrm>
          <a:off x="951345" y="2117917"/>
          <a:ext cx="6354618" cy="3085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3891">
                  <a:extLst>
                    <a:ext uri="{9D8B030D-6E8A-4147-A177-3AD203B41FA5}">
                      <a16:colId xmlns:a16="http://schemas.microsoft.com/office/drawing/2014/main" val="3739189893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60020473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7549412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77764141"/>
                    </a:ext>
                  </a:extLst>
                </a:gridCol>
              </a:tblGrid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48667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01695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6070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1068087" y="2268324"/>
              <a:ext cx="2145600" cy="27511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567" y="2256082"/>
                <a:ext cx="2170440" cy="278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2" name="Ink 121"/>
              <p14:cNvContentPartPr/>
              <p14:nvPr/>
            </p14:nvContentPartPr>
            <p14:xfrm>
              <a:off x="5268207" y="2410524"/>
              <a:ext cx="471960" cy="4359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6318" y="2396844"/>
                <a:ext cx="4975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5" name="Ink 124"/>
              <p14:cNvContentPartPr/>
              <p14:nvPr/>
            </p14:nvContentPartPr>
            <p14:xfrm>
              <a:off x="4049247" y="4376124"/>
              <a:ext cx="485640" cy="5547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6647" y="4363884"/>
                <a:ext cx="5104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2" name="Ink 131"/>
              <p14:cNvContentPartPr/>
              <p14:nvPr/>
            </p14:nvContentPartPr>
            <p14:xfrm>
              <a:off x="5356407" y="4485204"/>
              <a:ext cx="531360" cy="4327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8127" y="4474404"/>
                <a:ext cx="5504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3" name="Ink 152"/>
              <p14:cNvContentPartPr/>
              <p14:nvPr/>
            </p14:nvContentPartPr>
            <p14:xfrm>
              <a:off x="6408687" y="4481604"/>
              <a:ext cx="422640" cy="4640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8607" y="4469724"/>
                <a:ext cx="444600" cy="489960"/>
              </a:xfrm>
              <a:prstGeom prst="rect">
                <a:avLst/>
              </a:prstGeom>
            </p:spPr>
          </p:pic>
        </mc:Fallback>
      </mc:AlternateContent>
      <p:sp>
        <p:nvSpPr>
          <p:cNvPr id="154" name="Round Diagonal Corner Rectangle 153"/>
          <p:cNvSpPr/>
          <p:nvPr/>
        </p:nvSpPr>
        <p:spPr>
          <a:xfrm>
            <a:off x="8490527" y="1508988"/>
            <a:ext cx="2863273" cy="984431"/>
          </a:xfrm>
          <a:prstGeom prst="round2Diag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7949" y="4653504"/>
            <a:ext cx="2895851" cy="1018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k 161"/>
              <p14:cNvContentPartPr/>
              <p14:nvPr/>
            </p14:nvContentPartPr>
            <p14:xfrm>
              <a:off x="6558447" y="3387924"/>
              <a:ext cx="478800" cy="4197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42607" y="3375684"/>
                <a:ext cx="506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3" name="Ink 182"/>
              <p14:cNvContentPartPr/>
              <p14:nvPr/>
            </p14:nvContentPartPr>
            <p14:xfrm>
              <a:off x="4013247" y="2440404"/>
              <a:ext cx="440640" cy="44352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00647" y="2429964"/>
                <a:ext cx="4636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4" name="Ink 183"/>
              <p14:cNvContentPartPr/>
              <p14:nvPr/>
            </p14:nvContentPartPr>
            <p14:xfrm>
              <a:off x="4108647" y="3522924"/>
              <a:ext cx="426240" cy="369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6047" y="3511044"/>
                <a:ext cx="4507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9" name="Ink 208"/>
              <p14:cNvContentPartPr/>
              <p14:nvPr/>
            </p14:nvContentPartPr>
            <p14:xfrm>
              <a:off x="9046407" y="6530004"/>
              <a:ext cx="360" cy="3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28407" y="6512004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0" name="Ink 209"/>
              <p14:cNvContentPartPr/>
              <p14:nvPr/>
            </p14:nvContentPartPr>
            <p14:xfrm>
              <a:off x="9665607" y="6593004"/>
              <a:ext cx="360" cy="3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47607" y="6575004"/>
                <a:ext cx="36360" cy="36360"/>
              </a:xfrm>
              <a:prstGeom prst="rect">
                <a:avLst/>
              </a:prstGeom>
            </p:spPr>
          </p:pic>
        </mc:Fallback>
      </mc:AlternateContent>
      <p:sp>
        <p:nvSpPr>
          <p:cNvPr id="245" name="Rectangle 244"/>
          <p:cNvSpPr/>
          <p:nvPr/>
        </p:nvSpPr>
        <p:spPr>
          <a:xfrm>
            <a:off x="7842432" y="2978031"/>
            <a:ext cx="862989" cy="5674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Picture 2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11264" y="3075450"/>
            <a:ext cx="902286" cy="603556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91110" y="3453234"/>
            <a:ext cx="902286" cy="603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0" name="Ink 259"/>
              <p14:cNvContentPartPr/>
              <p14:nvPr/>
            </p14:nvContentPartPr>
            <p14:xfrm>
              <a:off x="3895887" y="1763604"/>
              <a:ext cx="3305160" cy="23760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86887" y="1752444"/>
                <a:ext cx="33314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6" name="Ink 275"/>
              <p14:cNvContentPartPr/>
              <p14:nvPr/>
            </p14:nvContentPartPr>
            <p14:xfrm>
              <a:off x="8694687" y="1635444"/>
              <a:ext cx="2336760" cy="75528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83167" y="1623204"/>
                <a:ext cx="236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0" name="Ink 279"/>
              <p14:cNvContentPartPr/>
              <p14:nvPr/>
            </p14:nvContentPartPr>
            <p14:xfrm>
              <a:off x="10418367" y="3688164"/>
              <a:ext cx="644400" cy="94140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00727" y="3194604"/>
                <a:ext cx="803880" cy="14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2" name="Ink 281"/>
              <p14:cNvContentPartPr/>
              <p14:nvPr/>
            </p14:nvContentPartPr>
            <p14:xfrm>
              <a:off x="8589207" y="4742244"/>
              <a:ext cx="2473200" cy="79452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80207" y="4732884"/>
                <a:ext cx="250128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0" name="Ink 289"/>
              <p14:cNvContentPartPr/>
              <p14:nvPr/>
            </p14:nvContentPartPr>
            <p14:xfrm>
              <a:off x="8342247" y="2580804"/>
              <a:ext cx="723240" cy="35604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93487" y="2566044"/>
                <a:ext cx="98388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3" name="Ink 292"/>
              <p14:cNvContentPartPr/>
              <p14:nvPr/>
            </p14:nvContentPartPr>
            <p14:xfrm>
              <a:off x="10087527" y="2559924"/>
              <a:ext cx="987480" cy="51840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070967" y="2543724"/>
                <a:ext cx="10177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4" name="Ink 293"/>
              <p14:cNvContentPartPr/>
              <p14:nvPr/>
            </p14:nvContentPartPr>
            <p14:xfrm>
              <a:off x="9649407" y="4013964"/>
              <a:ext cx="328320" cy="61200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470391" y="3587364"/>
                <a:ext cx="524417" cy="10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5" name="Ink 294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/>
              <p14:cNvContentPartPr/>
              <p14:nvPr/>
            </p14:nvContentPartPr>
            <p14:xfrm>
              <a:off x="8108967" y="3128724"/>
              <a:ext cx="262080" cy="315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93487" y="3120084"/>
                <a:ext cx="2959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/>
              <p14:cNvContentPartPr/>
              <p14:nvPr/>
            </p14:nvContentPartPr>
            <p14:xfrm>
              <a:off x="9480567" y="3603924"/>
              <a:ext cx="361440" cy="2811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70487" y="3587364"/>
                <a:ext cx="386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/>
              <p14:cNvContentPartPr/>
              <p14:nvPr/>
            </p14:nvContentPartPr>
            <p14:xfrm>
              <a:off x="10899687" y="3210804"/>
              <a:ext cx="289080" cy="3056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89247" y="3194604"/>
                <a:ext cx="315360" cy="3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63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6691811" y="2778543"/>
              <a:ext cx="4276800" cy="1743064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4611" y="2762704"/>
                <a:ext cx="4299840" cy="177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2" name="Ink 51"/>
              <p14:cNvContentPartPr/>
              <p14:nvPr/>
            </p14:nvContentPartPr>
            <p14:xfrm>
              <a:off x="4115291" y="3874023"/>
              <a:ext cx="2814840" cy="19512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4491" y="3856743"/>
                <a:ext cx="2836080" cy="19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7" name="Ink 116"/>
              <p14:cNvContentPartPr/>
              <p14:nvPr/>
            </p14:nvContentPartPr>
            <p14:xfrm>
              <a:off x="10035851" y="3171303"/>
              <a:ext cx="0" cy="54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35851" y="3170549"/>
                <a:ext cx="0" cy="7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6" name="Ink 155"/>
              <p14:cNvContentPartPr/>
              <p14:nvPr/>
            </p14:nvContentPartPr>
            <p14:xfrm>
              <a:off x="11025491" y="3046383"/>
              <a:ext cx="244800" cy="5796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19380" y="3040267"/>
                <a:ext cx="262414" cy="597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7" name="Ink 156"/>
              <p14:cNvContentPartPr/>
              <p14:nvPr/>
            </p14:nvContentPartPr>
            <p14:xfrm>
              <a:off x="10977971" y="2807343"/>
              <a:ext cx="144720" cy="48348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2197" y="2797990"/>
                <a:ext cx="163848" cy="50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2" name="Ink 161"/>
              <p14:cNvContentPartPr/>
              <p14:nvPr/>
            </p14:nvContentPartPr>
            <p14:xfrm>
              <a:off x="6507131" y="4164183"/>
              <a:ext cx="4647240" cy="11750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1651" y="4154103"/>
                <a:ext cx="46857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5" name="Ink 164"/>
              <p14:cNvContentPartPr/>
              <p14:nvPr/>
            </p14:nvContentPartPr>
            <p14:xfrm>
              <a:off x="11260931" y="3614103"/>
              <a:ext cx="164880" cy="4363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250131" y="3602952"/>
                <a:ext cx="192960" cy="458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3" name="Ink 182"/>
              <p14:cNvContentPartPr/>
              <p14:nvPr/>
            </p14:nvContentPartPr>
            <p14:xfrm>
              <a:off x="11064371" y="4088583"/>
              <a:ext cx="302400" cy="946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54651" y="4077423"/>
                <a:ext cx="3333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7" name="Ink 196"/>
              <p14:cNvContentPartPr/>
              <p14:nvPr/>
            </p14:nvContentPartPr>
            <p14:xfrm>
              <a:off x="4479611" y="4005063"/>
              <a:ext cx="2400120" cy="1439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65571" y="3993543"/>
                <a:ext cx="242712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0" name="Ink 199"/>
              <p14:cNvContentPartPr/>
              <p14:nvPr/>
            </p14:nvContentPartPr>
            <p14:xfrm>
              <a:off x="9568931" y="3199383"/>
              <a:ext cx="266040" cy="7416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57786" y="3188218"/>
                <a:ext cx="289768" cy="765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5" name="Ink 234"/>
              <p14:cNvContentPartPr/>
              <p14:nvPr/>
            </p14:nvContentPartPr>
            <p14:xfrm>
              <a:off x="8832549" y="3903127"/>
              <a:ext cx="45000" cy="1202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25763" y="3896287"/>
                <a:ext cx="58571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6" name="Ink 235"/>
              <p14:cNvContentPartPr/>
              <p14:nvPr/>
            </p14:nvContentPartPr>
            <p14:xfrm>
              <a:off x="8881509" y="4088887"/>
              <a:ext cx="48600" cy="11736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72869" y="4081687"/>
                <a:ext cx="65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7" name="Ink 236"/>
              <p14:cNvContentPartPr/>
              <p14:nvPr/>
            </p14:nvContentPartPr>
            <p14:xfrm>
              <a:off x="8417109" y="3821407"/>
              <a:ext cx="331200" cy="18360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4149" y="3805207"/>
                <a:ext cx="3646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8" name="Ink 237"/>
              <p14:cNvContentPartPr/>
              <p14:nvPr/>
            </p14:nvContentPartPr>
            <p14:xfrm>
              <a:off x="8517549" y="3737167"/>
              <a:ext cx="159120" cy="3337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02069" y="3721327"/>
                <a:ext cx="190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1" name="Ink 250"/>
              <p14:cNvContentPartPr/>
              <p14:nvPr/>
            </p14:nvContentPartPr>
            <p14:xfrm>
              <a:off x="6647349" y="4937767"/>
              <a:ext cx="153720" cy="17928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34389" y="4924447"/>
                <a:ext cx="1792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2" name="Ink 251"/>
              <p14:cNvContentPartPr/>
              <p14:nvPr/>
            </p14:nvContentPartPr>
            <p14:xfrm>
              <a:off x="6622869" y="5006527"/>
              <a:ext cx="161640" cy="288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13869" y="4993403"/>
                <a:ext cx="180720" cy="52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3" name="Ink 252"/>
              <p14:cNvContentPartPr/>
              <p14:nvPr/>
            </p14:nvContentPartPr>
            <p14:xfrm>
              <a:off x="6822669" y="4898887"/>
              <a:ext cx="64080" cy="14724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12949" y="4891327"/>
                <a:ext cx="84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5" name="Ink 254"/>
              <p14:cNvContentPartPr/>
              <p14:nvPr/>
            </p14:nvContentPartPr>
            <p14:xfrm>
              <a:off x="7528269" y="4726447"/>
              <a:ext cx="75960" cy="11412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19269" y="4720687"/>
                <a:ext cx="95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6" name="Ink 255"/>
              <p14:cNvContentPartPr/>
              <p14:nvPr/>
            </p14:nvContentPartPr>
            <p14:xfrm>
              <a:off x="7580109" y="4700887"/>
              <a:ext cx="88560" cy="10044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75089" y="4689727"/>
                <a:ext cx="10075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7" name="Ink 256"/>
              <p14:cNvContentPartPr/>
              <p14:nvPr/>
            </p14:nvContentPartPr>
            <p14:xfrm>
              <a:off x="7701789" y="4713487"/>
              <a:ext cx="64800" cy="601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93149" y="4703467"/>
                <a:ext cx="83160" cy="78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8" name="Ink 257"/>
              <p14:cNvContentPartPr/>
              <p14:nvPr/>
            </p14:nvContentPartPr>
            <p14:xfrm>
              <a:off x="7780269" y="4680727"/>
              <a:ext cx="67680" cy="7020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72349" y="4670698"/>
                <a:ext cx="83160" cy="87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9" name="Ink 258"/>
              <p14:cNvContentPartPr/>
              <p14:nvPr/>
            </p14:nvContentPartPr>
            <p14:xfrm>
              <a:off x="7856949" y="4659487"/>
              <a:ext cx="97920" cy="1130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50109" y="4651207"/>
                <a:ext cx="117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1" name="Ink 260"/>
              <p14:cNvContentPartPr/>
              <p14:nvPr/>
            </p14:nvContentPartPr>
            <p14:xfrm>
              <a:off x="8544909" y="4506487"/>
              <a:ext cx="63000" cy="10116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37750" y="4501465"/>
                <a:ext cx="80540" cy="11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2" name="Ink 261"/>
              <p14:cNvContentPartPr/>
              <p14:nvPr/>
            </p14:nvContentPartPr>
            <p14:xfrm>
              <a:off x="8639589" y="4507207"/>
              <a:ext cx="14760" cy="6192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32749" y="4501447"/>
                <a:ext cx="309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3" name="Ink 262"/>
              <p14:cNvContentPartPr/>
              <p14:nvPr/>
            </p14:nvContentPartPr>
            <p14:xfrm>
              <a:off x="8650749" y="4505047"/>
              <a:ext cx="59760" cy="5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45739" y="4498567"/>
                <a:ext cx="71211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64" name="Ink 263"/>
              <p14:cNvContentPartPr/>
              <p14:nvPr/>
            </p14:nvContentPartPr>
            <p14:xfrm>
              <a:off x="8735349" y="4477327"/>
              <a:ext cx="24480" cy="784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26834" y="4468647"/>
                <a:ext cx="40800" cy="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65" name="Ink 264"/>
              <p14:cNvContentPartPr/>
              <p14:nvPr/>
            </p14:nvContentPartPr>
            <p14:xfrm>
              <a:off x="8783949" y="4501447"/>
              <a:ext cx="7920" cy="500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78189" y="4496800"/>
                <a:ext cx="19080" cy="60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66" name="Ink 265"/>
              <p14:cNvContentPartPr/>
              <p14:nvPr/>
            </p14:nvContentPartPr>
            <p14:xfrm>
              <a:off x="8768109" y="4456087"/>
              <a:ext cx="69120" cy="10224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761269" y="4444567"/>
                <a:ext cx="84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67" name="Ink 266"/>
              <p14:cNvContentPartPr/>
              <p14:nvPr/>
            </p14:nvContentPartPr>
            <p14:xfrm>
              <a:off x="8842629" y="4466527"/>
              <a:ext cx="50400" cy="6948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833335" y="4460737"/>
                <a:ext cx="66843" cy="8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68" name="Ink 267"/>
              <p14:cNvContentPartPr/>
              <p14:nvPr/>
            </p14:nvContentPartPr>
            <p14:xfrm>
              <a:off x="8895189" y="4480207"/>
              <a:ext cx="10080" cy="4140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890149" y="4475887"/>
                <a:ext cx="21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69" name="Ink 268"/>
              <p14:cNvContentPartPr/>
              <p14:nvPr/>
            </p14:nvContentPartPr>
            <p14:xfrm>
              <a:off x="8871069" y="4428367"/>
              <a:ext cx="81360" cy="10728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861306" y="4418287"/>
                <a:ext cx="104502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70" name="Ink 269"/>
              <p14:cNvContentPartPr/>
              <p14:nvPr/>
            </p14:nvContentPartPr>
            <p14:xfrm>
              <a:off x="9394869" y="4296607"/>
              <a:ext cx="46440" cy="11016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389109" y="4291567"/>
                <a:ext cx="594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71" name="Ink 270"/>
              <p14:cNvContentPartPr/>
              <p14:nvPr/>
            </p14:nvContentPartPr>
            <p14:xfrm>
              <a:off x="9377589" y="4277527"/>
              <a:ext cx="78480" cy="3924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371079" y="4268609"/>
                <a:ext cx="92223" cy="53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72" name="Ink 271"/>
              <p14:cNvContentPartPr/>
              <p14:nvPr/>
            </p14:nvContentPartPr>
            <p14:xfrm>
              <a:off x="9407829" y="4318927"/>
              <a:ext cx="79560" cy="1620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400958" y="4309207"/>
                <a:ext cx="93664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73" name="Ink 272"/>
              <p14:cNvContentPartPr/>
              <p14:nvPr/>
            </p14:nvContentPartPr>
            <p14:xfrm>
              <a:off x="9431589" y="4382287"/>
              <a:ext cx="67320" cy="338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424427" y="4372826"/>
                <a:ext cx="83792" cy="5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74" name="Ink 273"/>
              <p14:cNvContentPartPr/>
              <p14:nvPr/>
            </p14:nvContentPartPr>
            <p14:xfrm>
              <a:off x="9505749" y="4263847"/>
              <a:ext cx="55440" cy="9180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497469" y="4255958"/>
                <a:ext cx="74520" cy="10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75" name="Ink 274"/>
              <p14:cNvContentPartPr/>
              <p14:nvPr/>
            </p14:nvContentPartPr>
            <p14:xfrm>
              <a:off x="9587109" y="4268887"/>
              <a:ext cx="19440" cy="4932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581807" y="4263487"/>
                <a:ext cx="30751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98" name="Ink 297"/>
              <p14:cNvContentPartPr/>
              <p14:nvPr/>
            </p14:nvContentPartPr>
            <p14:xfrm>
              <a:off x="4052097" y="2469921"/>
              <a:ext cx="103680" cy="25056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042377" y="2458761"/>
                <a:ext cx="126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99" name="Ink 298"/>
              <p14:cNvContentPartPr/>
              <p14:nvPr/>
            </p14:nvContentPartPr>
            <p14:xfrm>
              <a:off x="4058577" y="2473161"/>
              <a:ext cx="176040" cy="4176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048497" y="2461641"/>
                <a:ext cx="197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00" name="Ink 299"/>
              <p14:cNvContentPartPr/>
              <p14:nvPr/>
            </p14:nvContentPartPr>
            <p14:xfrm>
              <a:off x="4111497" y="2598081"/>
              <a:ext cx="144360" cy="3672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100697" y="2583681"/>
                <a:ext cx="1684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01" name="Ink 300"/>
              <p14:cNvContentPartPr/>
              <p14:nvPr/>
            </p14:nvContentPartPr>
            <p14:xfrm>
              <a:off x="4157577" y="2680881"/>
              <a:ext cx="166680" cy="7092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147137" y="2668641"/>
                <a:ext cx="189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02" name="Ink 301"/>
              <p14:cNvContentPartPr/>
              <p14:nvPr/>
            </p14:nvContentPartPr>
            <p14:xfrm>
              <a:off x="4351617" y="2460201"/>
              <a:ext cx="129600" cy="225360"/>
            </p14:xfrm>
          </p:contentPart>
        </mc:Choice>
        <mc:Fallback xmlns="">
          <p:pic>
            <p:nvPicPr>
              <p:cNvPr id="302" name="Ink 301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342257" y="2446881"/>
                <a:ext cx="1522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03" name="Ink 302"/>
              <p14:cNvContentPartPr/>
              <p14:nvPr/>
            </p14:nvContentPartPr>
            <p14:xfrm>
              <a:off x="4566897" y="2471721"/>
              <a:ext cx="36720" cy="12816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556097" y="2463081"/>
                <a:ext cx="579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04" name="Ink 303"/>
              <p14:cNvContentPartPr/>
              <p14:nvPr/>
            </p14:nvContentPartPr>
            <p14:xfrm>
              <a:off x="4508937" y="2422761"/>
              <a:ext cx="208800" cy="166680"/>
            </p14:xfrm>
          </p:contentPart>
        </mc:Choice>
        <mc:Fallback xmlns="">
          <p:pic>
            <p:nvPicPr>
              <p:cNvPr id="304" name="Ink 303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498515" y="2407281"/>
                <a:ext cx="230003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05" name="Ink 304"/>
              <p14:cNvContentPartPr/>
              <p14:nvPr/>
            </p14:nvContentPartPr>
            <p14:xfrm>
              <a:off x="4729977" y="2375961"/>
              <a:ext cx="48240" cy="14580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719537" y="2368401"/>
                <a:ext cx="680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06" name="Ink 305"/>
              <p14:cNvContentPartPr/>
              <p14:nvPr/>
            </p14:nvContentPartPr>
            <p14:xfrm>
              <a:off x="4738617" y="2373081"/>
              <a:ext cx="155520" cy="17172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30697" y="2358681"/>
                <a:ext cx="1749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07" name="Ink 306"/>
              <p14:cNvContentPartPr/>
              <p14:nvPr/>
            </p14:nvContentPartPr>
            <p14:xfrm>
              <a:off x="4922217" y="2345361"/>
              <a:ext cx="175320" cy="23112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912497" y="2332401"/>
                <a:ext cx="200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08" name="Ink 307"/>
              <p14:cNvContentPartPr/>
              <p14:nvPr/>
            </p14:nvContentPartPr>
            <p14:xfrm>
              <a:off x="4561137" y="2857281"/>
              <a:ext cx="179640" cy="23184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548537" y="2838561"/>
                <a:ext cx="205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09" name="Ink 308"/>
              <p14:cNvContentPartPr/>
              <p14:nvPr/>
            </p14:nvContentPartPr>
            <p14:xfrm>
              <a:off x="4558977" y="2913081"/>
              <a:ext cx="144360" cy="2160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47097" y="2901042"/>
                <a:ext cx="168480" cy="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10" name="Ink 309"/>
              <p14:cNvContentPartPr/>
              <p14:nvPr/>
            </p14:nvContentPartPr>
            <p14:xfrm>
              <a:off x="4831857" y="2795361"/>
              <a:ext cx="46080" cy="17172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821057" y="2784561"/>
                <a:ext cx="705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11" name="Ink 310"/>
              <p14:cNvContentPartPr/>
              <p14:nvPr/>
            </p14:nvContentPartPr>
            <p14:xfrm>
              <a:off x="3785697" y="2000121"/>
              <a:ext cx="1379160" cy="705600"/>
            </p14:xfrm>
          </p:contentPart>
        </mc:Choice>
        <mc:Fallback xmlns="">
          <p:pic>
            <p:nvPicPr>
              <p:cNvPr id="311" name="Ink 310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768777" y="1977812"/>
                <a:ext cx="1416240" cy="73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12" name="Ink 311"/>
              <p14:cNvContentPartPr/>
              <p14:nvPr/>
            </p14:nvContentPartPr>
            <p14:xfrm>
              <a:off x="3793977" y="2621121"/>
              <a:ext cx="1493280" cy="715320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783537" y="2615361"/>
                <a:ext cx="153000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13" name="Ink 312"/>
              <p14:cNvContentPartPr/>
              <p14:nvPr/>
            </p14:nvContentPartPr>
            <p14:xfrm>
              <a:off x="5272857" y="2673681"/>
              <a:ext cx="18000" cy="144000"/>
            </p14:xfrm>
          </p:contentPart>
        </mc:Choice>
        <mc:Fallback xmlns="">
          <p:pic>
            <p:nvPicPr>
              <p:cNvPr id="313" name="Ink 312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58817" y="2664681"/>
                <a:ext cx="44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14" name="Ink 313"/>
              <p14:cNvContentPartPr/>
              <p14:nvPr/>
            </p14:nvContentPartPr>
            <p14:xfrm>
              <a:off x="5264577" y="2518161"/>
              <a:ext cx="444600" cy="36036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250537" y="2506641"/>
                <a:ext cx="4701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15" name="Ink 314"/>
              <p14:cNvContentPartPr/>
              <p14:nvPr/>
            </p14:nvContentPartPr>
            <p14:xfrm>
              <a:off x="5740137" y="2417721"/>
              <a:ext cx="671040" cy="80352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27177" y="2397561"/>
                <a:ext cx="69984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16" name="Ink 315"/>
              <p14:cNvContentPartPr/>
              <p14:nvPr/>
            </p14:nvContentPartPr>
            <p14:xfrm>
              <a:off x="6164217" y="2283081"/>
              <a:ext cx="393840" cy="87480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153417" y="2265441"/>
                <a:ext cx="4222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18" name="Ink 317"/>
              <p14:cNvContentPartPr/>
              <p14:nvPr/>
            </p14:nvContentPartPr>
            <p14:xfrm>
              <a:off x="6398217" y="1846401"/>
              <a:ext cx="1720800" cy="49104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390297" y="1828401"/>
                <a:ext cx="17449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20" name="Ink 319"/>
              <p14:cNvContentPartPr/>
              <p14:nvPr/>
            </p14:nvContentPartPr>
            <p14:xfrm>
              <a:off x="8155377" y="1731561"/>
              <a:ext cx="501120" cy="108360"/>
            </p14:xfrm>
          </p:contentPart>
        </mc:Choice>
        <mc:Fallback xmlns="">
          <p:pic>
            <p:nvPicPr>
              <p:cNvPr id="320" name="Ink 319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148177" y="1719681"/>
                <a:ext cx="520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22" name="Ink 321"/>
              <p14:cNvContentPartPr/>
              <p14:nvPr/>
            </p14:nvContentPartPr>
            <p14:xfrm>
              <a:off x="10213869" y="3340087"/>
              <a:ext cx="334080" cy="173160"/>
            </p14:xfrm>
          </p:contentPart>
        </mc:Choice>
        <mc:Fallback xmlns="">
          <p:pic>
            <p:nvPicPr>
              <p:cNvPr id="322" name="Ink 321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204869" y="3332527"/>
                <a:ext cx="352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23" name="Ink 322"/>
              <p14:cNvContentPartPr/>
              <p14:nvPr/>
            </p14:nvContentPartPr>
            <p14:xfrm>
              <a:off x="10339509" y="3288607"/>
              <a:ext cx="124560" cy="256320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326227" y="3278887"/>
                <a:ext cx="147534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25" name="Ink 324"/>
              <p14:cNvContentPartPr/>
              <p14:nvPr/>
            </p14:nvContentPartPr>
            <p14:xfrm>
              <a:off x="9562269" y="3928687"/>
              <a:ext cx="1292040" cy="40248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552912" y="3923652"/>
                <a:ext cx="1311834" cy="419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26" name="Ink 325"/>
              <p14:cNvContentPartPr/>
              <p14:nvPr/>
            </p14:nvContentPartPr>
            <p14:xfrm>
              <a:off x="8695017" y="1738041"/>
              <a:ext cx="614520" cy="72288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684937" y="1729041"/>
                <a:ext cx="63540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27" name="Ink 326"/>
              <p14:cNvContentPartPr/>
              <p14:nvPr/>
            </p14:nvContentPartPr>
            <p14:xfrm>
              <a:off x="9078057" y="1687281"/>
              <a:ext cx="246240" cy="57312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061521" y="1670721"/>
                <a:ext cx="269965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28" name="Ink 327"/>
              <p14:cNvContentPartPr/>
              <p14:nvPr/>
            </p14:nvContentPartPr>
            <p14:xfrm>
              <a:off x="5195817" y="1174281"/>
              <a:ext cx="3483360" cy="101772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189697" y="1159161"/>
                <a:ext cx="350460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29" name="Ink 328"/>
              <p14:cNvContentPartPr/>
              <p14:nvPr/>
            </p14:nvContentPartPr>
            <p14:xfrm>
              <a:off x="8617257" y="1168881"/>
              <a:ext cx="300240" cy="5364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607549" y="1154577"/>
                <a:ext cx="317859" cy="77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30" name="Ink 329"/>
              <p14:cNvContentPartPr/>
              <p14:nvPr/>
            </p14:nvContentPartPr>
            <p14:xfrm>
              <a:off x="8876457" y="1189041"/>
              <a:ext cx="269640" cy="6066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870337" y="1179321"/>
                <a:ext cx="287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36" name="Ink 335"/>
              <p14:cNvContentPartPr/>
              <p14:nvPr/>
            </p14:nvContentPartPr>
            <p14:xfrm>
              <a:off x="1153745" y="3050408"/>
              <a:ext cx="219600" cy="30672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37905" y="3041408"/>
                <a:ext cx="2484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37" name="Ink 336"/>
              <p14:cNvContentPartPr/>
              <p14:nvPr/>
            </p14:nvContentPartPr>
            <p14:xfrm>
              <a:off x="697985" y="3119528"/>
              <a:ext cx="455760" cy="39924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80705" y="3107648"/>
                <a:ext cx="4860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38" name="Ink 337"/>
              <p14:cNvContentPartPr/>
              <p14:nvPr/>
            </p14:nvContentPartPr>
            <p14:xfrm>
              <a:off x="1401425" y="2958968"/>
              <a:ext cx="188640" cy="32508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383785" y="2947448"/>
                <a:ext cx="217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39" name="Ink 338"/>
              <p14:cNvContentPartPr/>
              <p14:nvPr/>
            </p14:nvContentPartPr>
            <p14:xfrm>
              <a:off x="1650545" y="2922608"/>
              <a:ext cx="197640" cy="20880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631825" y="2903888"/>
                <a:ext cx="232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40" name="Ink 339"/>
              <p14:cNvContentPartPr/>
              <p14:nvPr/>
            </p14:nvContentPartPr>
            <p14:xfrm>
              <a:off x="1659185" y="2967248"/>
              <a:ext cx="180360" cy="7416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646945" y="2956808"/>
                <a:ext cx="2030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41" name="Ink 340"/>
              <p14:cNvContentPartPr/>
              <p14:nvPr/>
            </p14:nvContentPartPr>
            <p14:xfrm>
              <a:off x="1882385" y="2872208"/>
              <a:ext cx="75600" cy="18936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866545" y="2860328"/>
                <a:ext cx="1033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42" name="Ink 341"/>
              <p14:cNvContentPartPr/>
              <p14:nvPr/>
            </p14:nvContentPartPr>
            <p14:xfrm>
              <a:off x="1765385" y="2838368"/>
              <a:ext cx="197280" cy="3312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749545" y="2824328"/>
                <a:ext cx="227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43" name="Ink 342"/>
              <p14:cNvContentPartPr/>
              <p14:nvPr/>
            </p14:nvContentPartPr>
            <p14:xfrm>
              <a:off x="2014145" y="2793368"/>
              <a:ext cx="151920" cy="204120"/>
            </p14:xfrm>
          </p:contentPart>
        </mc:Choice>
        <mc:Fallback xmlns="">
          <p:pic>
            <p:nvPicPr>
              <p:cNvPr id="343" name="Ink 342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005145" y="2781128"/>
                <a:ext cx="1782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44" name="Ink 343"/>
              <p14:cNvContentPartPr/>
              <p14:nvPr/>
            </p14:nvContentPartPr>
            <p14:xfrm>
              <a:off x="2242745" y="2742248"/>
              <a:ext cx="174960" cy="23832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234465" y="2724608"/>
                <a:ext cx="1940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45" name="Ink 344"/>
              <p14:cNvContentPartPr/>
              <p14:nvPr/>
            </p14:nvContentPartPr>
            <p14:xfrm>
              <a:off x="2433185" y="2809208"/>
              <a:ext cx="62280" cy="8424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424185" y="2800568"/>
                <a:ext cx="82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46" name="Ink 345"/>
              <p14:cNvContentPartPr/>
              <p14:nvPr/>
            </p14:nvContentPartPr>
            <p14:xfrm>
              <a:off x="2436065" y="2673488"/>
              <a:ext cx="134280" cy="13320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423105" y="2660528"/>
                <a:ext cx="158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47" name="Ink 346"/>
              <p14:cNvContentPartPr/>
              <p14:nvPr/>
            </p14:nvContentPartPr>
            <p14:xfrm>
              <a:off x="2464145" y="2781488"/>
              <a:ext cx="129240" cy="45360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454425" y="2765648"/>
                <a:ext cx="151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48" name="Ink 347"/>
              <p14:cNvContentPartPr/>
              <p14:nvPr/>
            </p14:nvContentPartPr>
            <p14:xfrm>
              <a:off x="2478185" y="2867528"/>
              <a:ext cx="162360" cy="6768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467745" y="2853488"/>
                <a:ext cx="1868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49" name="Ink 348"/>
              <p14:cNvContentPartPr/>
              <p14:nvPr/>
            </p14:nvContentPartPr>
            <p14:xfrm>
              <a:off x="2344625" y="2754848"/>
              <a:ext cx="1305720" cy="54972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334905" y="2736488"/>
                <a:ext cx="133740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50" name="Ink 349"/>
              <p14:cNvContentPartPr/>
              <p14:nvPr/>
            </p14:nvContentPartPr>
            <p14:xfrm>
              <a:off x="1218545" y="5032568"/>
              <a:ext cx="204840" cy="36504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204865" y="5017808"/>
                <a:ext cx="2300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51" name="Ink 350"/>
              <p14:cNvContentPartPr/>
              <p14:nvPr/>
            </p14:nvContentPartPr>
            <p14:xfrm>
              <a:off x="1256345" y="5187008"/>
              <a:ext cx="199440" cy="7128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244825" y="5171168"/>
                <a:ext cx="2228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52" name="Ink 351"/>
              <p14:cNvContentPartPr/>
              <p14:nvPr/>
            </p14:nvContentPartPr>
            <p14:xfrm>
              <a:off x="1328705" y="5284928"/>
              <a:ext cx="252000" cy="10188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316825" y="5273408"/>
                <a:ext cx="275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53" name="Ink 352"/>
              <p14:cNvContentPartPr/>
              <p14:nvPr/>
            </p14:nvContentPartPr>
            <p14:xfrm>
              <a:off x="1542545" y="5013488"/>
              <a:ext cx="117360" cy="18036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526753" y="4999448"/>
                <a:ext cx="151455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54" name="Ink 353"/>
              <p14:cNvContentPartPr/>
              <p14:nvPr/>
            </p14:nvContentPartPr>
            <p14:xfrm>
              <a:off x="1803185" y="4946888"/>
              <a:ext cx="65880" cy="12780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791665" y="4936808"/>
                <a:ext cx="88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55" name="Ink 354"/>
              <p14:cNvContentPartPr/>
              <p14:nvPr/>
            </p14:nvContentPartPr>
            <p14:xfrm>
              <a:off x="1717145" y="4888568"/>
              <a:ext cx="259560" cy="13068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701665" y="4880265"/>
                <a:ext cx="288000" cy="15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56" name="Ink 355"/>
              <p14:cNvContentPartPr/>
              <p14:nvPr/>
            </p14:nvContentPartPr>
            <p14:xfrm>
              <a:off x="2063105" y="4840328"/>
              <a:ext cx="69120" cy="10692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051945" y="4830248"/>
                <a:ext cx="925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57" name="Ink 356"/>
              <p14:cNvContentPartPr/>
              <p14:nvPr/>
            </p14:nvContentPartPr>
            <p14:xfrm>
              <a:off x="1985705" y="4775528"/>
              <a:ext cx="145080" cy="7992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975265" y="4765493"/>
                <a:ext cx="165600" cy="100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58" name="Ink 357"/>
              <p14:cNvContentPartPr/>
              <p14:nvPr/>
            </p14:nvContentPartPr>
            <p14:xfrm>
              <a:off x="2167865" y="4725488"/>
              <a:ext cx="214560" cy="22896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156705" y="4711808"/>
                <a:ext cx="244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59" name="Ink 358"/>
              <p14:cNvContentPartPr/>
              <p14:nvPr/>
            </p14:nvContentPartPr>
            <p14:xfrm>
              <a:off x="1916225" y="5567528"/>
              <a:ext cx="85320" cy="15696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904345" y="5558168"/>
                <a:ext cx="109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60" name="Ink 359"/>
              <p14:cNvContentPartPr/>
              <p14:nvPr/>
            </p14:nvContentPartPr>
            <p14:xfrm>
              <a:off x="2057345" y="5458088"/>
              <a:ext cx="96480" cy="240120"/>
            </p14:xfrm>
          </p:contentPart>
        </mc:Choice>
        <mc:Fallback xmlns="">
          <p:pic>
            <p:nvPicPr>
              <p:cNvPr id="360" name="Ink 359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043305" y="5447648"/>
                <a:ext cx="127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61" name="Ink 360"/>
              <p14:cNvContentPartPr/>
              <p14:nvPr/>
            </p14:nvContentPartPr>
            <p14:xfrm>
              <a:off x="2217905" y="5392928"/>
              <a:ext cx="205920" cy="17244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204249" y="5384288"/>
                <a:ext cx="231076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62" name="Ink 361"/>
              <p14:cNvContentPartPr/>
              <p14:nvPr/>
            </p14:nvContentPartPr>
            <p14:xfrm>
              <a:off x="2283785" y="5309048"/>
              <a:ext cx="164880" cy="7740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271545" y="5292848"/>
                <a:ext cx="189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63" name="Ink 362"/>
              <p14:cNvContentPartPr/>
              <p14:nvPr/>
            </p14:nvContentPartPr>
            <p14:xfrm>
              <a:off x="2464505" y="5211488"/>
              <a:ext cx="232200" cy="24120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447945" y="5198528"/>
                <a:ext cx="2617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64" name="Ink 363"/>
              <p14:cNvContentPartPr/>
              <p14:nvPr/>
            </p14:nvContentPartPr>
            <p14:xfrm>
              <a:off x="2781665" y="5126888"/>
              <a:ext cx="80280" cy="20700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766185" y="5113928"/>
                <a:ext cx="103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65" name="Ink 364"/>
              <p14:cNvContentPartPr/>
              <p14:nvPr/>
            </p14:nvContentPartPr>
            <p14:xfrm>
              <a:off x="2902265" y="5165768"/>
              <a:ext cx="37440" cy="7812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889665" y="5157128"/>
                <a:ext cx="604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66" name="Ink 365"/>
              <p14:cNvContentPartPr/>
              <p14:nvPr/>
            </p14:nvContentPartPr>
            <p14:xfrm>
              <a:off x="2869145" y="5080088"/>
              <a:ext cx="100080" cy="6948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856185" y="5063888"/>
                <a:ext cx="126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67" name="Ink 366"/>
              <p14:cNvContentPartPr/>
              <p14:nvPr/>
            </p14:nvContentPartPr>
            <p14:xfrm>
              <a:off x="2869145" y="5165408"/>
              <a:ext cx="162720" cy="7272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856905" y="5151008"/>
                <a:ext cx="185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68" name="Ink 367"/>
              <p14:cNvContentPartPr/>
              <p14:nvPr/>
            </p14:nvContentPartPr>
            <p14:xfrm>
              <a:off x="2366945" y="5335688"/>
              <a:ext cx="41400" cy="17964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351465" y="5325608"/>
                <a:ext cx="68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69" name="Ink 368"/>
              <p14:cNvContentPartPr/>
              <p14:nvPr/>
            </p14:nvContentPartPr>
            <p14:xfrm>
              <a:off x="2852945" y="5053088"/>
              <a:ext cx="1031040" cy="48564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839985" y="5035088"/>
                <a:ext cx="10656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9" name="Input penna 8"/>
              <p14:cNvContentPartPr/>
              <p14:nvPr/>
            </p14:nvContentPartPr>
            <p14:xfrm>
              <a:off x="755404" y="2110613"/>
              <a:ext cx="1857600" cy="8510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38124" y="2097293"/>
                <a:ext cx="1888560" cy="8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" name="Input penna 6"/>
              <p14:cNvContentPartPr/>
              <p14:nvPr/>
            </p14:nvContentPartPr>
            <p14:xfrm>
              <a:off x="5986947" y="1361763"/>
              <a:ext cx="5212440" cy="2361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981187" y="1333683"/>
                <a:ext cx="5240520" cy="24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" name="Input penna 25"/>
              <p14:cNvContentPartPr/>
              <p14:nvPr/>
            </p14:nvContentPartPr>
            <p14:xfrm>
              <a:off x="5091627" y="2639763"/>
              <a:ext cx="6643080" cy="177012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080467" y="2619243"/>
                <a:ext cx="6674760" cy="18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0" name="Input penna 29"/>
              <p14:cNvContentPartPr/>
              <p14:nvPr/>
            </p14:nvContentPartPr>
            <p14:xfrm>
              <a:off x="8815827" y="4251843"/>
              <a:ext cx="360" cy="36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803227" y="4239243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3" name="Input penna 32"/>
              <p14:cNvContentPartPr/>
              <p14:nvPr/>
            </p14:nvContentPartPr>
            <p14:xfrm>
              <a:off x="6849147" y="4612563"/>
              <a:ext cx="4128480" cy="133452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832947" y="4580523"/>
                <a:ext cx="4178160" cy="13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40" name="Input penna 39"/>
              <p14:cNvContentPartPr/>
              <p14:nvPr/>
            </p14:nvContentPartPr>
            <p14:xfrm>
              <a:off x="4009467" y="1402803"/>
              <a:ext cx="6397920" cy="441216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965907" y="1359243"/>
                <a:ext cx="6484320" cy="45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42" name="Input penna 41"/>
              <p14:cNvContentPartPr/>
              <p14:nvPr/>
            </p14:nvContentPartPr>
            <p14:xfrm>
              <a:off x="6411747" y="4308723"/>
              <a:ext cx="5078520" cy="174384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384027" y="4268043"/>
                <a:ext cx="5148720" cy="18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83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15</a:t>
            </a:fld>
            <a:endParaRPr lang="it-IT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" r="3203"/>
          <a:stretch/>
        </p:blipFill>
        <p:spPr>
          <a:xfrm>
            <a:off x="1971710" y="1412974"/>
            <a:ext cx="8248580" cy="43630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958791" y="1461562"/>
              <a:ext cx="3503080" cy="129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1712" y="1329442"/>
                <a:ext cx="3582998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2538547" y="4035467"/>
              <a:ext cx="1303560" cy="55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7147" y="3917747"/>
                <a:ext cx="13960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2524867" y="4396907"/>
              <a:ext cx="1265400" cy="280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87787" y="4284947"/>
                <a:ext cx="1350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2469427" y="4648547"/>
              <a:ext cx="1361520" cy="51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3427" y="4527587"/>
                <a:ext cx="14360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6691147" y="2171027"/>
              <a:ext cx="1845720" cy="11667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1067" y="2160587"/>
                <a:ext cx="1873080" cy="11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6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67" y="1335559"/>
            <a:ext cx="7933866" cy="45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50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- </a:t>
            </a:r>
            <a:r>
              <a:rPr lang="it-IT" b="1" dirty="0" err="1"/>
              <a:t>one</a:t>
            </a:r>
            <a:r>
              <a:rPr lang="it-IT" b="1" dirty="0"/>
              <a:t> array per </a:t>
            </a:r>
            <a:r>
              <a:rPr lang="it-IT" b="1" dirty="0" err="1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858"/>
            <a:ext cx="6935276" cy="2883463"/>
          </a:xfrm>
        </p:spPr>
        <p:txBody>
          <a:bodyPr/>
          <a:lstStyle/>
          <a:p>
            <a:r>
              <a:rPr lang="it-IT" b="1" dirty="0" err="1">
                <a:solidFill>
                  <a:srgbClr val="00B050"/>
                </a:solidFill>
              </a:rPr>
              <a:t>Very</a:t>
            </a:r>
            <a:r>
              <a:rPr lang="it-IT" b="1" dirty="0">
                <a:solidFill>
                  <a:srgbClr val="00B050"/>
                </a:solidFill>
              </a:rPr>
              <a:t> 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Suitable</a:t>
            </a:r>
            <a:r>
              <a:rPr lang="it-IT" dirty="0">
                <a:solidFill>
                  <a:srgbClr val="00B050"/>
                </a:solidFill>
              </a:rPr>
              <a:t> for </a:t>
            </a:r>
            <a:r>
              <a:rPr lang="it-IT" b="1" dirty="0" err="1">
                <a:solidFill>
                  <a:srgbClr val="00B050"/>
                </a:solidFill>
              </a:rPr>
              <a:t>most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projects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Easy to </a:t>
            </a:r>
            <a:r>
              <a:rPr lang="it-IT" b="1" dirty="0" err="1">
                <a:solidFill>
                  <a:srgbClr val="00B050"/>
                </a:solidFill>
              </a:rPr>
              <a:t>add</a:t>
            </a:r>
            <a:r>
              <a:rPr lang="it-IT" dirty="0">
                <a:solidFill>
                  <a:srgbClr val="00B050"/>
                </a:solidFill>
              </a:rPr>
              <a:t>/</a:t>
            </a:r>
            <a:r>
              <a:rPr lang="it-IT" b="1" dirty="0" err="1">
                <a:solidFill>
                  <a:srgbClr val="00B050"/>
                </a:solidFill>
              </a:rPr>
              <a:t>remove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components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at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runtime</a:t>
            </a:r>
            <a:r>
              <a:rPr lang="it-IT" dirty="0">
                <a:solidFill>
                  <a:srgbClr val="00B050"/>
                </a:solidFill>
              </a:rPr>
              <a:t>.</a:t>
            </a:r>
            <a:endParaRPr lang="it-IT" b="1" dirty="0">
              <a:solidFill>
                <a:srgbClr val="00B050"/>
              </a:solidFill>
            </a:endParaRPr>
          </a:p>
          <a:p>
            <a:r>
              <a:rPr lang="it-IT" dirty="0">
                <a:solidFill>
                  <a:srgbClr val="FF0000"/>
                </a:solidFill>
              </a:rPr>
              <a:t>Can be «</a:t>
            </a:r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friendlier</a:t>
            </a:r>
            <a:r>
              <a:rPr lang="it-IT" b="1" dirty="0">
                <a:solidFill>
                  <a:srgbClr val="FF0000"/>
                </a:solidFill>
              </a:rPr>
              <a:t>»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Wasteful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>
                <a:solidFill>
                  <a:srgbClr val="FF0000"/>
                </a:solidFill>
              </a:rPr>
              <a:t>of </a:t>
            </a:r>
            <a:r>
              <a:rPr lang="it-IT" dirty="0" err="1">
                <a:solidFill>
                  <a:srgbClr val="FF0000"/>
                </a:solidFill>
              </a:rPr>
              <a:t>memory</a:t>
            </a:r>
            <a:r>
              <a:rPr lang="it-IT" dirty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17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4737479" y="3373527"/>
            <a:ext cx="6365199" cy="2120555"/>
            <a:chOff x="4247749" y="3725811"/>
            <a:chExt cx="6913737" cy="2303300"/>
          </a:xfrm>
        </p:grpSpPr>
        <p:grpSp>
          <p:nvGrpSpPr>
            <p:cNvPr id="130" name="Group 129"/>
            <p:cNvGrpSpPr/>
            <p:nvPr/>
          </p:nvGrpSpPr>
          <p:grpSpPr>
            <a:xfrm>
              <a:off x="4247749" y="4092773"/>
              <a:ext cx="6913737" cy="1936338"/>
              <a:chOff x="1025577" y="3808611"/>
              <a:chExt cx="8362440" cy="248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" name="Ink 9"/>
                  <p14:cNvContentPartPr/>
                  <p14:nvPr/>
                </p14:nvContentPartPr>
                <p14:xfrm>
                  <a:off x="1025577" y="4341771"/>
                  <a:ext cx="1520640" cy="102600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05551" y="4320483"/>
                    <a:ext cx="1557208" cy="1064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7" name="Ink 56"/>
                  <p14:cNvContentPartPr/>
                  <p14:nvPr/>
                </p14:nvContentPartPr>
                <p14:xfrm>
                  <a:off x="2687697" y="3808611"/>
                  <a:ext cx="6549840" cy="101124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678118" y="3792875"/>
                    <a:ext cx="6571175" cy="1043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3" name="Ink 62"/>
                  <p14:cNvContentPartPr/>
                  <p14:nvPr/>
                </p14:nvContentPartPr>
                <p14:xfrm>
                  <a:off x="2836377" y="5135211"/>
                  <a:ext cx="77760" cy="40680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26329" y="5118087"/>
                    <a:ext cx="99603" cy="441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5" name="Ink 64"/>
                  <p14:cNvContentPartPr/>
                  <p14:nvPr/>
                </p14:nvContentPartPr>
                <p14:xfrm>
                  <a:off x="2834937" y="4823091"/>
                  <a:ext cx="5741280" cy="32292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26664" y="4804417"/>
                    <a:ext cx="5760439" cy="351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70" name="Ink 69"/>
                  <p14:cNvContentPartPr/>
                  <p14:nvPr/>
                </p14:nvContentPartPr>
                <p14:xfrm>
                  <a:off x="8381097" y="4871691"/>
                  <a:ext cx="890640" cy="464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371951" y="4854219"/>
                    <a:ext cx="912416" cy="72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1" name="Ink 70"/>
                  <p14:cNvContentPartPr/>
                  <p14:nvPr/>
                </p14:nvContentPartPr>
                <p14:xfrm>
                  <a:off x="2909457" y="5312331"/>
                  <a:ext cx="6372360" cy="333720"/>
                </p14:xfrm>
              </p:contentPart>
            </mc:Choice>
            <mc:Fallback xmlns="">
              <p:pic>
                <p:nvPicPr>
                  <p:cNvPr id="71" name="Ink 70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99442" y="5286447"/>
                    <a:ext cx="6397181" cy="3730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3" name="Ink 72"/>
                  <p14:cNvContentPartPr/>
                  <p14:nvPr/>
                </p14:nvContentPartPr>
                <p14:xfrm>
                  <a:off x="9238977" y="4841811"/>
                  <a:ext cx="31320" cy="418680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228972" y="4832558"/>
                    <a:ext cx="56550" cy="441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6" name="Ink 75"/>
                  <p14:cNvContentPartPr/>
                  <p14:nvPr/>
                </p14:nvContentPartPr>
                <p14:xfrm>
                  <a:off x="1066257" y="5808771"/>
                  <a:ext cx="1907626" cy="234084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52321" y="5789798"/>
                    <a:ext cx="3040631" cy="721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7" name="Ink 76"/>
                  <p14:cNvContentPartPr/>
                  <p14:nvPr/>
                </p14:nvContentPartPr>
                <p14:xfrm>
                  <a:off x="3160737" y="5508891"/>
                  <a:ext cx="6227280" cy="729720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146803" y="5495935"/>
                    <a:ext cx="6249923" cy="759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80" name="Ink 79"/>
                  <p14:cNvContentPartPr/>
                  <p14:nvPr/>
                </p14:nvContentPartPr>
                <p14:xfrm>
                  <a:off x="3237417" y="6050691"/>
                  <a:ext cx="6006600" cy="19908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227838" y="6038191"/>
                    <a:ext cx="6027936" cy="227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1" name="Ink 80"/>
                  <p14:cNvContentPartPr/>
                  <p14:nvPr/>
                </p14:nvContentPartPr>
                <p14:xfrm>
                  <a:off x="9307377" y="5566491"/>
                  <a:ext cx="44640" cy="547200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293810" y="5554002"/>
                    <a:ext cx="68273" cy="5740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2" name="Ink 81"/>
                  <p14:cNvContentPartPr/>
                  <p14:nvPr/>
                </p14:nvContentPartPr>
                <p14:xfrm>
                  <a:off x="3298617" y="6225651"/>
                  <a:ext cx="31320" cy="1296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92962" y="6219841"/>
                    <a:ext cx="42630" cy="24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5" name="Ink 84"/>
                  <p14:cNvContentPartPr/>
                  <p14:nvPr/>
                </p14:nvContentPartPr>
                <p14:xfrm>
                  <a:off x="3592377" y="4177251"/>
                  <a:ext cx="69120" cy="62136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582379" y="4167998"/>
                    <a:ext cx="91291" cy="643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93" name="Ink 92"/>
                  <p14:cNvContentPartPr/>
                  <p14:nvPr/>
                </p14:nvContentPartPr>
                <p14:xfrm>
                  <a:off x="4368177" y="4056651"/>
                  <a:ext cx="104760" cy="675360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353832" y="4041376"/>
                    <a:ext cx="131711" cy="704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94" name="Ink 93"/>
                  <p14:cNvContentPartPr/>
                  <p14:nvPr/>
                </p14:nvContentPartPr>
                <p14:xfrm>
                  <a:off x="5076297" y="4063851"/>
                  <a:ext cx="88920" cy="578160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062785" y="4052741"/>
                    <a:ext cx="115509" cy="603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95" name="Ink 94"/>
                  <p14:cNvContentPartPr/>
                  <p14:nvPr/>
                </p14:nvContentPartPr>
                <p14:xfrm>
                  <a:off x="5934897" y="4034331"/>
                  <a:ext cx="50040" cy="58896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925324" y="4025997"/>
                    <a:ext cx="72667" cy="611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96" name="Ink 95"/>
                  <p14:cNvContentPartPr/>
                  <p14:nvPr/>
                </p14:nvContentPartPr>
                <p14:xfrm>
                  <a:off x="6760017" y="4000851"/>
                  <a:ext cx="69120" cy="555480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747410" y="3989288"/>
                    <a:ext cx="94768" cy="580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7" name="Ink 96"/>
                  <p14:cNvContentPartPr/>
                  <p14:nvPr/>
                </p14:nvContentPartPr>
                <p14:xfrm>
                  <a:off x="7429257" y="3982851"/>
                  <a:ext cx="82440" cy="56052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412246" y="3973131"/>
                    <a:ext cx="111229" cy="582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8" name="Ink 97"/>
                  <p14:cNvContentPartPr/>
                  <p14:nvPr/>
                </p14:nvContentPartPr>
                <p14:xfrm>
                  <a:off x="8247897" y="3950811"/>
                  <a:ext cx="13320" cy="614160"/>
                </p14:xfrm>
              </p:contentPart>
            </mc:Choice>
            <mc:Fallback xmlns="">
              <p:pic>
                <p:nvPicPr>
                  <p:cNvPr id="98" name="Ink 97"/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238129" y="3942017"/>
                    <a:ext cx="38628" cy="6345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" name="Ink 102"/>
                  <p14:cNvContentPartPr/>
                  <p14:nvPr/>
                </p14:nvContentPartPr>
                <p14:xfrm>
                  <a:off x="3598497" y="5065371"/>
                  <a:ext cx="115200" cy="55332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582412" y="5055193"/>
                    <a:ext cx="143022" cy="575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4" name="Ink 103"/>
                  <p14:cNvContentPartPr/>
                  <p14:nvPr/>
                </p14:nvContentPartPr>
                <p14:xfrm>
                  <a:off x="4445577" y="5024691"/>
                  <a:ext cx="55080" cy="501120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434211" y="5014974"/>
                    <a:ext cx="81309" cy="526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5" name="Ink 104"/>
                  <p14:cNvContentPartPr/>
                  <p14:nvPr/>
                </p14:nvContentPartPr>
                <p14:xfrm>
                  <a:off x="5230377" y="4946571"/>
                  <a:ext cx="70560" cy="514080"/>
                </p14:xfrm>
              </p:contentPart>
            </mc:Choice>
            <mc:Fallback xmlns="">
              <p:pic>
                <p:nvPicPr>
                  <p:cNvPr id="105" name="Ink 104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12084" y="4934529"/>
                    <a:ext cx="101920" cy="540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11" name="Ink 110"/>
                  <p14:cNvContentPartPr/>
                  <p14:nvPr/>
                </p14:nvContentPartPr>
                <p14:xfrm>
                  <a:off x="6060897" y="4917411"/>
                  <a:ext cx="69480" cy="538920"/>
                </p14:xfrm>
              </p:contentPart>
            </mc:Choice>
            <mc:Fallback xmlns="">
              <p:pic>
                <p:nvPicPr>
                  <p:cNvPr id="111" name="Ink 110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48304" y="4906299"/>
                    <a:ext cx="95535" cy="564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12" name="Ink 111"/>
                  <p14:cNvContentPartPr/>
                  <p14:nvPr/>
                </p14:nvContentPartPr>
                <p14:xfrm>
                  <a:off x="7540137" y="4829571"/>
                  <a:ext cx="43560" cy="50184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524455" y="4816608"/>
                    <a:ext cx="73181" cy="529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13" name="Ink 112"/>
                  <p14:cNvContentPartPr/>
                  <p14:nvPr/>
                </p14:nvContentPartPr>
                <p14:xfrm>
                  <a:off x="6790257" y="4915971"/>
                  <a:ext cx="22680" cy="572400"/>
                </p14:xfrm>
              </p:contentPart>
            </mc:Choice>
            <mc:Fallback xmlns="">
              <p:pic>
                <p:nvPicPr>
                  <p:cNvPr id="113" name="Ink 112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774852" y="4906716"/>
                    <a:ext cx="51351" cy="595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14" name="Ink 113"/>
                  <p14:cNvContentPartPr/>
                  <p14:nvPr/>
                </p14:nvContentPartPr>
                <p14:xfrm>
                  <a:off x="8323137" y="4909131"/>
                  <a:ext cx="52200" cy="481680"/>
                </p14:xfrm>
              </p:contentPart>
            </mc:Choice>
            <mc:Fallback xmlns="">
              <p:pic>
                <p:nvPicPr>
                  <p:cNvPr id="114" name="Ink 113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307784" y="4895700"/>
                    <a:ext cx="83345" cy="511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20" name="Ink 119"/>
                  <p14:cNvContentPartPr/>
                  <p14:nvPr/>
                </p14:nvContentPartPr>
                <p14:xfrm>
                  <a:off x="3701817" y="5812731"/>
                  <a:ext cx="93600" cy="485280"/>
                </p14:xfrm>
              </p:contentPart>
            </mc:Choice>
            <mc:Fallback xmlns="">
              <p:pic>
                <p:nvPicPr>
                  <p:cNvPr id="120" name="Ink 119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689192" y="5799778"/>
                    <a:ext cx="117109" cy="5097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21" name="Ink 120"/>
                  <p14:cNvContentPartPr/>
                  <p14:nvPr/>
                </p14:nvContentPartPr>
                <p14:xfrm>
                  <a:off x="4517937" y="5781051"/>
                  <a:ext cx="38160" cy="419760"/>
                </p14:xfrm>
              </p:contentPart>
            </mc:Choice>
            <mc:Fallback xmlns="">
              <p:pic>
                <p:nvPicPr>
                  <p:cNvPr id="121" name="Ink 120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505362" y="5770407"/>
                    <a:ext cx="65045" cy="445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22" name="Ink 121"/>
                  <p14:cNvContentPartPr/>
                  <p14:nvPr/>
                </p14:nvContentPartPr>
                <p14:xfrm>
                  <a:off x="5258457" y="5791131"/>
                  <a:ext cx="37440" cy="475200"/>
                </p14:xfrm>
              </p:contentPart>
            </mc:Choice>
            <mc:Fallback xmlns="">
              <p:pic>
                <p:nvPicPr>
                  <p:cNvPr id="122" name="Ink 121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248444" y="5781877"/>
                    <a:ext cx="60513" cy="49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23" name="Ink 122"/>
                  <p14:cNvContentPartPr/>
                  <p14:nvPr/>
                </p14:nvContentPartPr>
                <p14:xfrm>
                  <a:off x="6206697" y="5723091"/>
                  <a:ext cx="37800" cy="402120"/>
                </p14:xfrm>
              </p:contentPart>
            </mc:Choice>
            <mc:Fallback xmlns="">
              <p:pic>
                <p:nvPicPr>
                  <p:cNvPr id="123" name="Ink 122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190187" y="5711523"/>
                    <a:ext cx="69083" cy="4294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24" name="Ink 123"/>
                  <p14:cNvContentPartPr/>
                  <p14:nvPr/>
                </p14:nvContentPartPr>
                <p14:xfrm>
                  <a:off x="6853257" y="5660451"/>
                  <a:ext cx="33120" cy="478080"/>
                </p14:xfrm>
              </p:contentPart>
            </mc:Choice>
            <mc:Fallback xmlns="">
              <p:pic>
                <p:nvPicPr>
                  <p:cNvPr id="124" name="Ink 123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835390" y="5648881"/>
                    <a:ext cx="65368" cy="504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25" name="Ink 124"/>
                  <p14:cNvContentPartPr/>
                  <p14:nvPr/>
                </p14:nvContentPartPr>
                <p14:xfrm>
                  <a:off x="7620417" y="5653251"/>
                  <a:ext cx="72360" cy="457560"/>
                </p14:xfrm>
              </p:contentPart>
            </mc:Choice>
            <mc:Fallback xmlns="">
              <p:pic>
                <p:nvPicPr>
                  <p:cNvPr id="125" name="Ink 124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606468" y="5641685"/>
                    <a:ext cx="101130" cy="4848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6" name="Ink 125"/>
                  <p14:cNvContentPartPr/>
                  <p14:nvPr/>
                </p14:nvContentPartPr>
                <p14:xfrm>
                  <a:off x="8441217" y="5620491"/>
                  <a:ext cx="42120" cy="503280"/>
                </p14:xfrm>
              </p:contentPart>
            </mc:Choice>
            <mc:Fallback xmlns="">
              <p:pic>
                <p:nvPicPr>
                  <p:cNvPr id="126" name="Ink 125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8422111" y="5609379"/>
                    <a:ext cx="77292" cy="53152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6" name="Ink 135"/>
                <p14:cNvContentPartPr/>
                <p14:nvPr/>
              </p14:nvContentPartPr>
              <p14:xfrm>
                <a:off x="6016977" y="4527531"/>
                <a:ext cx="99000" cy="792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94281" y="4509149"/>
                  <a:ext cx="141652" cy="83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9" name="Ink 148"/>
                <p14:cNvContentPartPr/>
                <p14:nvPr/>
              </p14:nvContentPartPr>
              <p14:xfrm>
                <a:off x="5942097" y="3725811"/>
                <a:ext cx="4685040" cy="4150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24500" y="3714476"/>
                  <a:ext cx="4712022" cy="445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/>
                <p14:cNvContentPartPr/>
                <p14:nvPr/>
              </p14:nvContentPartPr>
              <p14:xfrm>
                <a:off x="7940817" y="4440411"/>
                <a:ext cx="274680" cy="132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20109" y="4421267"/>
                  <a:ext cx="318441" cy="137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0" name="Ink 159"/>
                <p14:cNvContentPartPr/>
                <p14:nvPr/>
              </p14:nvContentPartPr>
              <p14:xfrm>
                <a:off x="6661377" y="4567131"/>
                <a:ext cx="93600" cy="11196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39054" y="4545675"/>
                  <a:ext cx="137463" cy="15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1" name="Ink 160"/>
                <p14:cNvContentPartPr/>
                <p14:nvPr/>
              </p14:nvContentPartPr>
              <p14:xfrm>
                <a:off x="8649297" y="4425651"/>
                <a:ext cx="1280160" cy="7390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28183" y="4403752"/>
                  <a:ext cx="1318870" cy="78365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468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– </a:t>
            </a:r>
            <a:r>
              <a:rPr lang="it-IT" b="1" dirty="0"/>
              <a:t>mega-array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30000" cy="4351338"/>
          </a:xfrm>
        </p:spPr>
        <p:txBody>
          <a:bodyPr/>
          <a:lstStyle/>
          <a:p>
            <a:r>
              <a:rPr lang="it-IT" dirty="0" err="1">
                <a:solidFill>
                  <a:srgbClr val="00B050"/>
                </a:solidFill>
              </a:rPr>
              <a:t>Potentially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>
                <a:solidFill>
                  <a:srgbClr val="00B050"/>
                </a:solidFill>
              </a:rPr>
              <a:t>cache-</a:t>
            </a:r>
            <a:r>
              <a:rPr lang="it-IT" b="1" dirty="0" err="1">
                <a:solidFill>
                  <a:srgbClr val="00B050"/>
                </a:solidFill>
              </a:rPr>
              <a:t>friendlier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>
                <a:solidFill>
                  <a:srgbClr val="00B050"/>
                </a:solidFill>
              </a:rPr>
              <a:t>Minimizes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memory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waste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Very</a:t>
            </a:r>
            <a:r>
              <a:rPr lang="it-IT" b="1" dirty="0">
                <a:solidFill>
                  <a:srgbClr val="FF0000"/>
                </a:solidFill>
              </a:rPr>
              <a:t> 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dirty="0" err="1">
                <a:solidFill>
                  <a:srgbClr val="FF0000"/>
                </a:solidFill>
              </a:rPr>
              <a:t>Requires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indexing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tables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Hard </a:t>
            </a:r>
            <a:r>
              <a:rPr lang="it-IT" dirty="0">
                <a:solidFill>
                  <a:srgbClr val="FF0000"/>
                </a:solidFill>
              </a:rPr>
              <a:t>to deal with component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addition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removal.</a:t>
            </a:r>
          </a:p>
          <a:p>
            <a:pPr lvl="1"/>
            <a:r>
              <a:rPr lang="it-IT" b="1" dirty="0" err="1">
                <a:solidFill>
                  <a:srgbClr val="FF0000"/>
                </a:solidFill>
              </a:rPr>
              <a:t>Very</a:t>
            </a:r>
            <a:r>
              <a:rPr lang="it-IT" b="1" dirty="0">
                <a:solidFill>
                  <a:srgbClr val="FF0000"/>
                </a:solidFill>
              </a:rPr>
              <a:t> 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b="1" dirty="0" err="1">
                <a:solidFill>
                  <a:srgbClr val="FF0000"/>
                </a:solidFill>
              </a:rPr>
              <a:t>keep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track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>
                <a:solidFill>
                  <a:srgbClr val="FF0000"/>
                </a:solidFill>
              </a:rPr>
              <a:t>of free «</a:t>
            </a:r>
            <a:r>
              <a:rPr lang="it-IT" dirty="0" err="1">
                <a:solidFill>
                  <a:srgbClr val="FF0000"/>
                </a:solidFill>
              </a:rPr>
              <a:t>slots</a:t>
            </a:r>
            <a:r>
              <a:rPr lang="it-IT" dirty="0">
                <a:solidFill>
                  <a:srgbClr val="FF0000"/>
                </a:solidFill>
              </a:rPr>
              <a:t>» in the mega-array.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18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5880617" y="3316771"/>
              <a:ext cx="26280" cy="684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4057" y="3303091"/>
                <a:ext cx="5328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/>
              <p14:cNvContentPartPr/>
              <p14:nvPr/>
            </p14:nvContentPartPr>
            <p14:xfrm>
              <a:off x="6180857" y="3355291"/>
              <a:ext cx="84600" cy="5418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2577" y="3340891"/>
                <a:ext cx="1116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/>
              <p14:cNvContentPartPr/>
              <p14:nvPr/>
            </p14:nvContentPartPr>
            <p14:xfrm>
              <a:off x="5935337" y="3143971"/>
              <a:ext cx="5545080" cy="8802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5977" y="3134611"/>
                <a:ext cx="557388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2" name="Ink 91"/>
              <p14:cNvContentPartPr/>
              <p14:nvPr/>
            </p14:nvContentPartPr>
            <p14:xfrm>
              <a:off x="5991497" y="1574731"/>
              <a:ext cx="1214640" cy="3340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73857" y="1562131"/>
                <a:ext cx="12466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1" name="Ink 100"/>
              <p14:cNvContentPartPr/>
              <p14:nvPr/>
            </p14:nvContentPartPr>
            <p14:xfrm>
              <a:off x="7051697" y="3339811"/>
              <a:ext cx="70200" cy="5976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3057" y="3327571"/>
                <a:ext cx="892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" name="Ink 101"/>
              <p14:cNvContentPartPr/>
              <p14:nvPr/>
            </p14:nvContentPartPr>
            <p14:xfrm>
              <a:off x="7457777" y="3352771"/>
              <a:ext cx="26640" cy="5140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40137" y="3338731"/>
                <a:ext cx="5544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7" name="Ink 106"/>
              <p14:cNvContentPartPr/>
              <p14:nvPr/>
            </p14:nvContentPartPr>
            <p14:xfrm>
              <a:off x="7907417" y="3358171"/>
              <a:ext cx="15840" cy="5522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5097" y="3349891"/>
                <a:ext cx="39424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8" name="Ink 107"/>
              <p14:cNvContentPartPr/>
              <p14:nvPr/>
            </p14:nvContentPartPr>
            <p14:xfrm>
              <a:off x="8322497" y="3359251"/>
              <a:ext cx="41040" cy="5929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12057" y="3348451"/>
                <a:ext cx="6660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9" name="Ink 108"/>
              <p14:cNvContentPartPr/>
              <p14:nvPr/>
            </p14:nvContentPartPr>
            <p14:xfrm>
              <a:off x="8709857" y="3338731"/>
              <a:ext cx="42840" cy="565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03737" y="3327571"/>
                <a:ext cx="640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0" name="Ink 109"/>
              <p14:cNvContentPartPr/>
              <p14:nvPr/>
            </p14:nvContentPartPr>
            <p14:xfrm>
              <a:off x="9075257" y="3320011"/>
              <a:ext cx="17640" cy="5976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65897" y="3313531"/>
                <a:ext cx="403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5" name="Ink 114"/>
              <p14:cNvContentPartPr/>
              <p14:nvPr/>
            </p14:nvContentPartPr>
            <p14:xfrm>
              <a:off x="9413297" y="3293371"/>
              <a:ext cx="24480" cy="6256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05737" y="3282931"/>
                <a:ext cx="4608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6" name="Ink 115"/>
              <p14:cNvContentPartPr/>
              <p14:nvPr/>
            </p14:nvContentPartPr>
            <p14:xfrm>
              <a:off x="9771497" y="3283291"/>
              <a:ext cx="38520" cy="6807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60084" y="3275011"/>
                <a:ext cx="6313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7" name="Ink 116"/>
              <p14:cNvContentPartPr/>
              <p14:nvPr/>
            </p14:nvContentPartPr>
            <p14:xfrm>
              <a:off x="10135817" y="3318571"/>
              <a:ext cx="60480" cy="6487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26097" y="3308131"/>
                <a:ext cx="8100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8" name="Ink 117"/>
              <p14:cNvContentPartPr/>
              <p14:nvPr/>
            </p14:nvContentPartPr>
            <p14:xfrm>
              <a:off x="10551257" y="3298411"/>
              <a:ext cx="20880" cy="6019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39737" y="3286891"/>
                <a:ext cx="396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9" name="Ink 118"/>
              <p14:cNvContentPartPr/>
              <p14:nvPr/>
            </p14:nvContentPartPr>
            <p14:xfrm>
              <a:off x="10982537" y="3326851"/>
              <a:ext cx="44280" cy="6699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971377" y="3314611"/>
                <a:ext cx="6588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3" name="Ink 132"/>
              <p14:cNvContentPartPr/>
              <p14:nvPr/>
            </p14:nvContentPartPr>
            <p14:xfrm>
              <a:off x="5965937" y="2215531"/>
              <a:ext cx="1328400" cy="16560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53697" y="2201491"/>
                <a:ext cx="1356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6" name="Ink 155"/>
              <p14:cNvContentPartPr/>
              <p14:nvPr/>
            </p14:nvContentPartPr>
            <p14:xfrm>
              <a:off x="6140177" y="2003131"/>
              <a:ext cx="926280" cy="5745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29377" y="1989091"/>
                <a:ext cx="948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9" name="Ink 158"/>
              <p14:cNvContentPartPr/>
              <p14:nvPr/>
            </p14:nvContentPartPr>
            <p14:xfrm>
              <a:off x="6374177" y="2008531"/>
              <a:ext cx="76680" cy="300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63377" y="1997731"/>
                <a:ext cx="975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0" name="Ink 169"/>
              <p14:cNvContentPartPr/>
              <p14:nvPr/>
            </p14:nvContentPartPr>
            <p14:xfrm>
              <a:off x="9813977" y="1628371"/>
              <a:ext cx="1283040" cy="82728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803897" y="1617931"/>
                <a:ext cx="130284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1" name="Ink 180"/>
              <p14:cNvContentPartPr/>
              <p14:nvPr/>
            </p14:nvContentPartPr>
            <p14:xfrm>
              <a:off x="9874457" y="2156131"/>
              <a:ext cx="1252800" cy="7920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66177" y="2143171"/>
                <a:ext cx="1272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6" name="Ink 185"/>
              <p14:cNvContentPartPr/>
              <p14:nvPr/>
            </p14:nvContentPartPr>
            <p14:xfrm>
              <a:off x="9748097" y="1988371"/>
              <a:ext cx="379440" cy="212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740177" y="1977211"/>
                <a:ext cx="398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7" name="Ink 186"/>
              <p14:cNvContentPartPr/>
              <p14:nvPr/>
            </p14:nvContentPartPr>
            <p14:xfrm>
              <a:off x="9813977" y="2005651"/>
              <a:ext cx="119520" cy="498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03897" y="1995571"/>
                <a:ext cx="1393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6" name="Ink 195"/>
              <p14:cNvContentPartPr/>
              <p14:nvPr/>
            </p14:nvContentPartPr>
            <p14:xfrm>
              <a:off x="10513457" y="2007451"/>
              <a:ext cx="203760" cy="1461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06257" y="1994851"/>
                <a:ext cx="220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8" name="Ink 197"/>
              <p14:cNvContentPartPr/>
              <p14:nvPr/>
            </p14:nvContentPartPr>
            <p14:xfrm>
              <a:off x="6551657" y="2064331"/>
              <a:ext cx="4919760" cy="1227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36897" y="2054251"/>
                <a:ext cx="494676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9" name="Ink 198"/>
              <p14:cNvContentPartPr/>
              <p14:nvPr/>
            </p14:nvContentPartPr>
            <p14:xfrm>
              <a:off x="10482137" y="2314531"/>
              <a:ext cx="134640" cy="93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71697" y="2303371"/>
                <a:ext cx="1573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0" name="Ink 199"/>
              <p14:cNvContentPartPr/>
              <p14:nvPr/>
            </p14:nvContentPartPr>
            <p14:xfrm>
              <a:off x="9940697" y="1966771"/>
              <a:ext cx="1333800" cy="5569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931337" y="1953811"/>
                <a:ext cx="13543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4" name="Ink 203"/>
              <p14:cNvContentPartPr/>
              <p14:nvPr/>
            </p14:nvContentPartPr>
            <p14:xfrm>
              <a:off x="5968457" y="1851931"/>
              <a:ext cx="1821600" cy="138060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56217" y="1835731"/>
                <a:ext cx="185148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6" name="Ink 205"/>
              <p14:cNvContentPartPr/>
              <p14:nvPr/>
            </p14:nvContentPartPr>
            <p14:xfrm>
              <a:off x="7487657" y="1904131"/>
              <a:ext cx="45720" cy="5011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74441" y="1895131"/>
                <a:ext cx="72509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7" name="Ink 206"/>
              <p14:cNvContentPartPr/>
              <p14:nvPr/>
            </p14:nvContentPartPr>
            <p14:xfrm>
              <a:off x="7170497" y="2186731"/>
              <a:ext cx="356400" cy="255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60777" y="2174131"/>
                <a:ext cx="376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8" name="Ink 207"/>
              <p14:cNvContentPartPr/>
              <p14:nvPr/>
            </p14:nvContentPartPr>
            <p14:xfrm>
              <a:off x="7556417" y="2395891"/>
              <a:ext cx="349200" cy="84132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45617" y="2381131"/>
                <a:ext cx="37512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0" name="Ink 209"/>
              <p14:cNvContentPartPr/>
              <p14:nvPr/>
            </p14:nvContentPartPr>
            <p14:xfrm>
              <a:off x="8210177" y="2365291"/>
              <a:ext cx="3097440" cy="92988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193257" y="2356651"/>
                <a:ext cx="312732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17" name="Ink 216"/>
              <p14:cNvContentPartPr/>
              <p14:nvPr/>
            </p14:nvContentPartPr>
            <p14:xfrm>
              <a:off x="5872697" y="4114891"/>
              <a:ext cx="837720" cy="10584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860457" y="4096531"/>
                <a:ext cx="8632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22" name="Ink 221"/>
              <p14:cNvContentPartPr/>
              <p14:nvPr/>
            </p14:nvContentPartPr>
            <p14:xfrm>
              <a:off x="5987537" y="3947131"/>
              <a:ext cx="5539680" cy="30888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79257" y="3937051"/>
                <a:ext cx="55605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25" name="Ink 224"/>
              <p14:cNvContentPartPr/>
              <p14:nvPr/>
            </p14:nvContentPartPr>
            <p14:xfrm>
              <a:off x="10633697" y="4425931"/>
              <a:ext cx="313920" cy="21780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618937" y="4415868"/>
                <a:ext cx="343080" cy="243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38" name="Ink 237"/>
              <p14:cNvContentPartPr/>
              <p14:nvPr/>
            </p14:nvContentPartPr>
            <p14:xfrm>
              <a:off x="6062777" y="4356451"/>
              <a:ext cx="401040" cy="2329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44777" y="4342411"/>
                <a:ext cx="437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50" name="Ink 249"/>
              <p14:cNvContentPartPr/>
              <p14:nvPr/>
            </p14:nvContentPartPr>
            <p14:xfrm>
              <a:off x="10499057" y="4117771"/>
              <a:ext cx="539280" cy="24012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486817" y="4108051"/>
                <a:ext cx="567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51" name="Ink 250"/>
              <p14:cNvContentPartPr/>
              <p14:nvPr/>
            </p14:nvContentPartPr>
            <p14:xfrm>
              <a:off x="6110720" y="5117491"/>
              <a:ext cx="1048680" cy="686768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098120" y="5102373"/>
                <a:ext cx="1073520" cy="716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53" name="Ink 252"/>
              <p14:cNvContentPartPr/>
              <p14:nvPr/>
            </p14:nvContentPartPr>
            <p14:xfrm>
              <a:off x="7678457" y="4347091"/>
              <a:ext cx="545400" cy="29088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669457" y="4333411"/>
                <a:ext cx="5688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63" name="Ink 262"/>
              <p14:cNvContentPartPr/>
              <p14:nvPr/>
            </p14:nvContentPartPr>
            <p14:xfrm>
              <a:off x="5964200" y="5251659"/>
              <a:ext cx="1245600" cy="41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955920" y="5235099"/>
                <a:ext cx="12661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67" name="Ink 266"/>
              <p14:cNvContentPartPr/>
              <p14:nvPr/>
            </p14:nvContentPartPr>
            <p14:xfrm>
              <a:off x="6047720" y="5510859"/>
              <a:ext cx="1335960" cy="41940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40160" y="5499339"/>
                <a:ext cx="13550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71" name="Ink 270"/>
              <p14:cNvContentPartPr/>
              <p14:nvPr/>
            </p14:nvContentPartPr>
            <p14:xfrm>
              <a:off x="7362080" y="4026219"/>
              <a:ext cx="3319920" cy="135936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354160" y="4012179"/>
                <a:ext cx="3341880" cy="13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73" name="Ink 272"/>
              <p14:cNvContentPartPr/>
              <p14:nvPr/>
            </p14:nvContentPartPr>
            <p14:xfrm>
              <a:off x="7195400" y="5226211"/>
              <a:ext cx="95760" cy="249728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185320" y="5217935"/>
                <a:ext cx="118440" cy="270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75" name="Ink 274"/>
              <p14:cNvContentPartPr/>
              <p14:nvPr/>
            </p14:nvContentPartPr>
            <p14:xfrm>
              <a:off x="5961320" y="5697451"/>
              <a:ext cx="167040" cy="249008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949800" y="5688095"/>
                <a:ext cx="188640" cy="26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78" name="Ink 277"/>
              <p14:cNvContentPartPr/>
              <p14:nvPr/>
            </p14:nvContentPartPr>
            <p14:xfrm>
              <a:off x="6421400" y="5519611"/>
              <a:ext cx="126720" cy="177368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411320" y="5512416"/>
                <a:ext cx="147600" cy="195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79" name="Ink 278"/>
              <p14:cNvContentPartPr/>
              <p14:nvPr/>
            </p14:nvContentPartPr>
            <p14:xfrm>
              <a:off x="6617545" y="5468298"/>
              <a:ext cx="135360" cy="16848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605697" y="5455006"/>
                <a:ext cx="160493" cy="193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" name="Ink 3"/>
              <p14:cNvContentPartPr/>
              <p14:nvPr/>
            </p14:nvContentPartPr>
            <p14:xfrm>
              <a:off x="6805465" y="5409618"/>
              <a:ext cx="109080" cy="15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96465" y="5396298"/>
                <a:ext cx="128880" cy="1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10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b="1" dirty="0"/>
              <a:t>ECST</a:t>
            </a:r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Design, features, limitations and examples.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261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the talk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453113"/>
            <a:ext cx="10515600" cy="4351338"/>
          </a:xfrm>
        </p:spPr>
        <p:txBody>
          <a:bodyPr/>
          <a:lstStyle/>
          <a:p>
            <a:r>
              <a:rPr lang="en-US" b="1" dirty="0"/>
              <a:t>“Entity-component-system” </a:t>
            </a:r>
            <a:r>
              <a:rPr lang="en-US" dirty="0"/>
              <a:t>pattern in general.</a:t>
            </a:r>
          </a:p>
          <a:p>
            <a:r>
              <a:rPr lang="en-US" dirty="0"/>
              <a:t>Overview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Design and core values.</a:t>
            </a:r>
          </a:p>
          <a:p>
            <a:pPr lvl="1"/>
            <a:r>
              <a:rPr lang="en-US" dirty="0"/>
              <a:t>Features/limitations.</a:t>
            </a:r>
          </a:p>
          <a:p>
            <a:r>
              <a:rPr lang="en-US" dirty="0"/>
              <a:t>Complete usage example.</a:t>
            </a:r>
          </a:p>
          <a:p>
            <a:r>
              <a:rPr lang="en-US" dirty="0"/>
              <a:t>Architecture of </a:t>
            </a:r>
            <a:r>
              <a:rPr lang="en-US" b="1" dirty="0"/>
              <a:t>ECST</a:t>
            </a:r>
            <a:r>
              <a:rPr lang="en-US" dirty="0"/>
              <a:t>.</a:t>
            </a:r>
            <a:endParaRPr lang="en-US" b="1" dirty="0"/>
          </a:p>
          <a:p>
            <a:r>
              <a:rPr lang="en-US" dirty="0"/>
              <a:t>Implementation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  <a:p>
            <a:r>
              <a:rPr lang="en-US" dirty="0"/>
              <a:t>Future ideas.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900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Core values and concepts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29789"/>
            <a:ext cx="10515600" cy="4351338"/>
          </a:xfrm>
        </p:spPr>
        <p:txBody>
          <a:bodyPr/>
          <a:lstStyle/>
          <a:p>
            <a:r>
              <a:rPr lang="it-IT" b="1" dirty="0"/>
              <a:t>«Compile-time» </a:t>
            </a:r>
            <a:r>
              <a:rPr lang="it-IT" dirty="0"/>
              <a:t>ECS.</a:t>
            </a:r>
          </a:p>
          <a:p>
            <a:r>
              <a:rPr lang="it-IT" dirty="0" err="1"/>
              <a:t>Customizable</a:t>
            </a:r>
            <a:r>
              <a:rPr lang="it-IT" b="1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design.</a:t>
            </a:r>
          </a:p>
          <a:p>
            <a:pPr algn="just"/>
            <a:r>
              <a:rPr lang="it-IT" dirty="0"/>
              <a:t>User-</a:t>
            </a:r>
            <a:r>
              <a:rPr lang="it-IT" dirty="0" err="1"/>
              <a:t>friendly</a:t>
            </a:r>
            <a:r>
              <a:rPr lang="it-IT" dirty="0"/>
              <a:t> </a:t>
            </a:r>
            <a:r>
              <a:rPr lang="it-IT" dirty="0" err="1"/>
              <a:t>syntax</a:t>
            </a:r>
            <a:r>
              <a:rPr lang="it-IT" dirty="0"/>
              <a:t>,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/>
              <a:t>settings</a:t>
            </a:r>
            <a:r>
              <a:rPr lang="it-IT" dirty="0"/>
              <a:t>.</a:t>
            </a:r>
          </a:p>
          <a:p>
            <a:r>
              <a:rPr lang="it-IT" b="1" dirty="0"/>
              <a:t>Multithreading</a:t>
            </a:r>
            <a:r>
              <a:rPr lang="it-IT" dirty="0"/>
              <a:t> support.</a:t>
            </a:r>
          </a:p>
          <a:p>
            <a:pPr lvl="1"/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explicit</a:t>
            </a:r>
            <a:r>
              <a:rPr lang="it-IT" dirty="0"/>
              <a:t> </a:t>
            </a:r>
            <a:r>
              <a:rPr lang="it-IT" dirty="0" err="1"/>
              <a:t>locking</a:t>
            </a:r>
            <a:r>
              <a:rPr lang="it-IT" dirty="0"/>
              <a:t>.</a:t>
            </a:r>
          </a:p>
          <a:p>
            <a:pPr lvl="1"/>
            <a:r>
              <a:rPr lang="it-IT" b="1" dirty="0"/>
              <a:t>«</a:t>
            </a:r>
            <a:r>
              <a:rPr lang="it-IT" b="1" dirty="0" err="1"/>
              <a:t>Dataflow</a:t>
            </a:r>
            <a:r>
              <a:rPr lang="it-IT" b="1" dirty="0"/>
              <a:t>»</a:t>
            </a:r>
            <a:r>
              <a:rPr lang="it-IT" dirty="0"/>
              <a:t> </a:t>
            </a:r>
            <a:r>
              <a:rPr lang="it-IT" dirty="0" err="1"/>
              <a:t>programming</a:t>
            </a:r>
            <a:r>
              <a:rPr lang="it-IT" dirty="0"/>
              <a:t>.</a:t>
            </a:r>
          </a:p>
          <a:p>
            <a:r>
              <a:rPr lang="it-IT" dirty="0"/>
              <a:t>Modern </a:t>
            </a:r>
            <a:r>
              <a:rPr lang="it-IT" b="1" dirty="0">
                <a:latin typeface="Consolas" panose="020B0609020204030204" pitchFamily="49" charset="0"/>
              </a:rPr>
              <a:t>boost::hana</a:t>
            </a:r>
            <a:r>
              <a:rPr lang="it-IT" dirty="0"/>
              <a:t> metaprogramming.</a:t>
            </a:r>
          </a:p>
          <a:p>
            <a:r>
              <a:rPr lang="it-IT" dirty="0" err="1"/>
              <a:t>Clean</a:t>
            </a:r>
            <a:r>
              <a:rPr lang="it-IT" dirty="0"/>
              <a:t>, </a:t>
            </a:r>
            <a:r>
              <a:rPr lang="it-IT" dirty="0" err="1"/>
              <a:t>modern</a:t>
            </a:r>
            <a:r>
              <a:rPr lang="it-IT" dirty="0"/>
              <a:t> and </a:t>
            </a:r>
            <a:r>
              <a:rPr lang="it-IT" dirty="0" err="1"/>
              <a:t>safe</a:t>
            </a:r>
            <a:r>
              <a:rPr lang="it-IT" dirty="0"/>
              <a:t> C++14.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271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81394"/>
            <a:ext cx="10515600" cy="4351338"/>
          </a:xfrm>
        </p:spPr>
        <p:txBody>
          <a:bodyPr/>
          <a:lstStyle/>
          <a:p>
            <a:r>
              <a:rPr lang="it-IT" dirty="0"/>
              <a:t>Component and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b="1" dirty="0" err="1"/>
              <a:t>types</a:t>
            </a:r>
            <a:r>
              <a:rPr lang="it-IT" dirty="0"/>
              <a:t> are </a:t>
            </a:r>
            <a:r>
              <a:rPr lang="it-IT" dirty="0" err="1"/>
              <a:t>known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/>
              <a:t>compile-time</a:t>
            </a:r>
            <a:r>
              <a:rPr lang="it-IT" dirty="0"/>
              <a:t>.</a:t>
            </a:r>
          </a:p>
          <a:p>
            <a:r>
              <a:rPr lang="it-IT" dirty="0"/>
              <a:t>Component </a:t>
            </a:r>
            <a:r>
              <a:rPr lang="it-IT" b="1" dirty="0" err="1"/>
              <a:t>instances</a:t>
            </a:r>
            <a:r>
              <a:rPr lang="it-IT" dirty="0"/>
              <a:t> can be </a:t>
            </a:r>
            <a:r>
              <a:rPr lang="it-IT" dirty="0" err="1"/>
              <a:t>created</a:t>
            </a:r>
            <a:r>
              <a:rPr lang="it-IT" dirty="0"/>
              <a:t> and </a:t>
            </a:r>
            <a:r>
              <a:rPr lang="it-IT" dirty="0" err="1"/>
              <a:t>destroyed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 err="1"/>
              <a:t>run</a:t>
            </a:r>
            <a:r>
              <a:rPr lang="it-IT" b="1" dirty="0"/>
              <a:t>-time</a:t>
            </a:r>
            <a:r>
              <a:rPr lang="it-IT" dirty="0"/>
              <a:t>.</a:t>
            </a:r>
          </a:p>
          <a:p>
            <a:r>
              <a:rPr lang="it-IT" b="1" dirty="0" err="1"/>
              <a:t>Entities</a:t>
            </a:r>
            <a:r>
              <a:rPr lang="it-IT" dirty="0"/>
              <a:t> can be </a:t>
            </a:r>
            <a:r>
              <a:rPr lang="it-IT" dirty="0" err="1"/>
              <a:t>created</a:t>
            </a:r>
            <a:r>
              <a:rPr lang="it-IT" dirty="0"/>
              <a:t>, </a:t>
            </a:r>
            <a:r>
              <a:rPr lang="it-IT" dirty="0" err="1"/>
              <a:t>destroyed</a:t>
            </a:r>
            <a:r>
              <a:rPr lang="it-IT" dirty="0"/>
              <a:t> and </a:t>
            </a:r>
            <a:r>
              <a:rPr lang="it-IT" dirty="0" err="1"/>
              <a:t>tracked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 err="1"/>
              <a:t>run</a:t>
            </a:r>
            <a:r>
              <a:rPr lang="it-IT" b="1" dirty="0"/>
              <a:t>-time</a:t>
            </a:r>
            <a:r>
              <a:rPr lang="it-IT" dirty="0"/>
              <a:t>.</a:t>
            </a:r>
          </a:p>
          <a:p>
            <a:r>
              <a:rPr lang="it-IT" dirty="0" err="1"/>
              <a:t>Combining</a:t>
            </a:r>
            <a:r>
              <a:rPr lang="it-IT" dirty="0"/>
              <a:t> it with </a:t>
            </a:r>
            <a:r>
              <a:rPr lang="it-IT" dirty="0" err="1"/>
              <a:t>run</a:t>
            </a:r>
            <a:r>
              <a:rPr lang="it-IT" dirty="0"/>
              <a:t>-time </a:t>
            </a:r>
            <a:r>
              <a:rPr lang="it-IT" dirty="0" err="1"/>
              <a:t>solutions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.</a:t>
            </a:r>
          </a:p>
          <a:p>
            <a:r>
              <a:rPr lang="it-IT" dirty="0" err="1">
                <a:solidFill>
                  <a:schemeClr val="accent6"/>
                </a:solidFill>
              </a:rPr>
              <a:t>Minimal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run</a:t>
            </a:r>
            <a:r>
              <a:rPr lang="it-IT" dirty="0">
                <a:solidFill>
                  <a:schemeClr val="accent6"/>
                </a:solidFill>
              </a:rPr>
              <a:t>-time </a:t>
            </a:r>
            <a:r>
              <a:rPr lang="it-IT" dirty="0" err="1">
                <a:solidFill>
                  <a:schemeClr val="accent6"/>
                </a:solidFill>
              </a:rPr>
              <a:t>overhead</a:t>
            </a:r>
            <a:r>
              <a:rPr lang="it-IT" dirty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>
                <a:solidFill>
                  <a:schemeClr val="accent6"/>
                </a:solidFill>
              </a:rPr>
              <a:t>Better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optimization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opportunities</a:t>
            </a:r>
            <a:r>
              <a:rPr lang="it-IT" dirty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>
                <a:solidFill>
                  <a:srgbClr val="FF0000"/>
                </a:solidFill>
              </a:rPr>
              <a:t>Longer</a:t>
            </a:r>
            <a:r>
              <a:rPr lang="it-IT" dirty="0">
                <a:solidFill>
                  <a:srgbClr val="FF0000"/>
                </a:solidFill>
              </a:rPr>
              <a:t> compilation </a:t>
            </a:r>
            <a:r>
              <a:rPr lang="it-IT" dirty="0" err="1">
                <a:solidFill>
                  <a:srgbClr val="FF0000"/>
                </a:solidFill>
              </a:rPr>
              <a:t>times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dirty="0" err="1">
                <a:solidFill>
                  <a:srgbClr val="FF0000"/>
                </a:solidFill>
              </a:rPr>
              <a:t>Unwieldy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error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messages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endParaRPr lang="en-US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950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22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04" y="2972763"/>
            <a:ext cx="7073920" cy="327718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93" y="1346167"/>
            <a:ext cx="5008991" cy="165021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r="8501" b="2580"/>
          <a:stretch/>
        </p:blipFill>
        <p:spPr>
          <a:xfrm>
            <a:off x="969430" y="1401928"/>
            <a:ext cx="1958198" cy="3718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put penna 14"/>
              <p14:cNvContentPartPr/>
              <p14:nvPr/>
            </p14:nvContentPartPr>
            <p14:xfrm>
              <a:off x="5711279" y="2580172"/>
              <a:ext cx="5040" cy="1152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6599" y="2575492"/>
                <a:ext cx="144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put penna 2"/>
              <p14:cNvContentPartPr/>
              <p14:nvPr/>
            </p14:nvContentPartPr>
            <p14:xfrm>
              <a:off x="1735757" y="2857013"/>
              <a:ext cx="748440" cy="56880"/>
            </p14:xfrm>
          </p:contentPart>
        </mc:Choice>
        <mc:Fallback xmlns="">
          <p:pic>
            <p:nvPicPr>
              <p:cNvPr id="3" name="Input penna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0397" y="2726439"/>
                <a:ext cx="863280" cy="319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7602572" y="4687555"/>
              <a:ext cx="1118160" cy="81720"/>
            </p14:xfrm>
          </p:contentPart>
        </mc:Choice>
        <mc:Fallback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74150" y="4575765"/>
                <a:ext cx="1198388" cy="324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put penna 9"/>
              <p14:cNvContentPartPr/>
              <p14:nvPr/>
            </p14:nvContentPartPr>
            <p14:xfrm>
              <a:off x="8641804" y="2496148"/>
              <a:ext cx="1225440" cy="53280"/>
            </p14:xfrm>
          </p:contentPart>
        </mc:Choice>
        <mc:Fallback>
          <p:pic>
            <p:nvPicPr>
              <p:cNvPr id="10" name="Input penna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19477" y="2370660"/>
                <a:ext cx="1293860" cy="257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put penna 10"/>
              <p14:cNvContentPartPr/>
              <p14:nvPr/>
            </p14:nvContentPartPr>
            <p14:xfrm>
              <a:off x="1602197" y="4130693"/>
              <a:ext cx="1276560" cy="568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9077" y="4036373"/>
                <a:ext cx="13590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put penna 11"/>
              <p14:cNvContentPartPr/>
              <p14:nvPr/>
            </p14:nvContentPartPr>
            <p14:xfrm>
              <a:off x="8190092" y="4852075"/>
              <a:ext cx="1449360" cy="115920"/>
            </p14:xfrm>
          </p:contentPart>
        </mc:Choice>
        <mc:Fallback>
          <p:pic>
            <p:nvPicPr>
              <p:cNvPr id="12" name="Input penna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39357" y="4747350"/>
                <a:ext cx="1552269" cy="374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put penna 12"/>
              <p14:cNvContentPartPr/>
              <p14:nvPr/>
            </p14:nvContentPartPr>
            <p14:xfrm>
              <a:off x="8622724" y="2693428"/>
              <a:ext cx="1144440" cy="68400"/>
            </p14:xfrm>
          </p:contentPart>
        </mc:Choice>
        <mc:Fallback>
          <p:pic>
            <p:nvPicPr>
              <p:cNvPr id="13" name="Input penna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87946" y="2600908"/>
                <a:ext cx="1227261" cy="2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7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g++</a:t>
            </a:r>
            <a:r>
              <a:rPr lang="it-IT" dirty="0"/>
              <a:t> </a:t>
            </a:r>
            <a:r>
              <a:rPr lang="it-IT" b="1" dirty="0" err="1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23</a:t>
            </a:fld>
            <a:endParaRPr 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32379" r="879" b="11958"/>
          <a:stretch/>
        </p:blipFill>
        <p:spPr>
          <a:xfrm>
            <a:off x="838200" y="1250353"/>
            <a:ext cx="10582835" cy="45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08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clang++ </a:t>
            </a:r>
            <a:r>
              <a:rPr lang="it-IT" b="1" dirty="0" err="1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24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2" b="30965"/>
          <a:stretch/>
        </p:blipFill>
        <p:spPr>
          <a:xfrm>
            <a:off x="838200" y="1311368"/>
            <a:ext cx="10574644" cy="43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75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camomilla</a:t>
            </a:r>
            <a:r>
              <a:rPr lang="it-IT" dirty="0"/>
              <a:t>-processed </a:t>
            </a:r>
            <a:r>
              <a:rPr lang="it-IT" b="1" dirty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25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8706"/>
            <a:ext cx="8591550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887" y="2886332"/>
            <a:ext cx="7853913" cy="2172360"/>
          </a:xfrm>
          <a:prstGeom prst="rect">
            <a:avLst/>
          </a:prstGeom>
          <a:ln w="28575">
            <a:solidFill>
              <a:srgbClr val="FFFFFF"/>
            </a:solidFill>
          </a:ln>
        </p:spPr>
      </p:pic>
      <p:sp>
        <p:nvSpPr>
          <p:cNvPr id="10" name="Rettangolo 23">
            <a:hlinkClick r:id="rId5"/>
          </p:cNvPr>
          <p:cNvSpPr/>
          <p:nvPr/>
        </p:nvSpPr>
        <p:spPr>
          <a:xfrm>
            <a:off x="1465730" y="5354900"/>
            <a:ext cx="9260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200" i="0" dirty="0">
                <a:hlinkClick r:id="rId5"/>
              </a:rPr>
              <a:t>http:</a:t>
            </a:r>
            <a:r>
              <a:rPr lang="en-US" sz="3200" i="0" dirty="0">
                <a:hlinkClick r:id="rId5"/>
              </a:rPr>
              <a:t>//</a:t>
            </a:r>
            <a:r>
              <a:rPr lang="it-IT" sz="3200" i="0" dirty="0">
                <a:hlinkClick r:id="rId5"/>
              </a:rPr>
              <a:t>github.com/SuperV12</a:t>
            </a:r>
            <a:r>
              <a:rPr lang="it-IT" sz="3200" b="0" i="0" dirty="0">
                <a:hlinkClick r:id="rId5"/>
              </a:rPr>
              <a:t>3</a:t>
            </a:r>
            <a:r>
              <a:rPr lang="it-IT" sz="3200" i="0" dirty="0">
                <a:hlinkClick r:id="rId5"/>
              </a:rPr>
              <a:t>4/camomilla</a:t>
            </a:r>
            <a:endParaRPr lang="en-US" sz="3200" i="0" dirty="0"/>
          </a:p>
        </p:txBody>
      </p:sp>
      <p:sp>
        <p:nvSpPr>
          <p:cNvPr id="8" name="Arrow: Down 7"/>
          <p:cNvSpPr/>
          <p:nvPr/>
        </p:nvSpPr>
        <p:spPr>
          <a:xfrm>
            <a:off x="7230899" y="2012514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row: Down 10"/>
          <p:cNvSpPr/>
          <p:nvPr/>
        </p:nvSpPr>
        <p:spPr>
          <a:xfrm>
            <a:off x="9204778" y="2607551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Arrow: Down 11"/>
          <p:cNvSpPr/>
          <p:nvPr/>
        </p:nvSpPr>
        <p:spPr>
          <a:xfrm>
            <a:off x="8076324" y="2886332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Arrow: Down 12"/>
          <p:cNvSpPr/>
          <p:nvPr/>
        </p:nvSpPr>
        <p:spPr>
          <a:xfrm>
            <a:off x="10189241" y="3118581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Arrow: Down 13"/>
          <p:cNvSpPr/>
          <p:nvPr/>
        </p:nvSpPr>
        <p:spPr>
          <a:xfrm>
            <a:off x="3916174" y="3179262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0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Customizable</a:t>
            </a:r>
            <a:r>
              <a:rPr lang="it-IT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design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5981241" cy="4351338"/>
          </a:xfrm>
        </p:spPr>
        <p:txBody>
          <a:bodyPr/>
          <a:lstStyle/>
          <a:p>
            <a:r>
              <a:rPr lang="en-US" dirty="0"/>
              <a:t>Behavior and storage layouts can be chosen at compile-time.</a:t>
            </a:r>
          </a:p>
          <a:p>
            <a:r>
              <a:rPr lang="en-US" dirty="0"/>
              <a:t>Library users can create their own settings easily, including:</a:t>
            </a:r>
          </a:p>
          <a:p>
            <a:pPr lvl="1"/>
            <a:r>
              <a:rPr lang="en-US" dirty="0"/>
              <a:t>Scheduling algorithms.</a:t>
            </a:r>
          </a:p>
          <a:p>
            <a:pPr lvl="1"/>
            <a:r>
              <a:rPr lang="en-US" dirty="0"/>
              <a:t>Parallelization strategies.</a:t>
            </a:r>
          </a:p>
          <a:p>
            <a:pPr lvl="1"/>
            <a:r>
              <a:rPr lang="en-US" dirty="0"/>
              <a:t>Entity and component data structures.</a:t>
            </a:r>
          </a:p>
          <a:p>
            <a:r>
              <a:rPr lang="en-US" dirty="0"/>
              <a:t>Focus on </a:t>
            </a:r>
            <a:r>
              <a:rPr lang="en-US" b="1" dirty="0"/>
              <a:t>composability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26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t="995" r="3243" b="20081"/>
          <a:stretch/>
        </p:blipFill>
        <p:spPr>
          <a:xfrm>
            <a:off x="6944264" y="1512023"/>
            <a:ext cx="4409536" cy="4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12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Syntax</a:t>
            </a:r>
            <a:r>
              <a:rPr lang="it-IT" dirty="0"/>
              <a:t>: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/>
              <a:t>settings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409302"/>
            <a:ext cx="5528094" cy="1325272"/>
          </a:xfrm>
        </p:spPr>
        <p:txBody>
          <a:bodyPr/>
          <a:lstStyle/>
          <a:p>
            <a:r>
              <a:rPr lang="en-US" dirty="0"/>
              <a:t>Chosen settings and strategies do not affect the syntax of the application logic.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27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0672"/>
            <a:ext cx="6376054" cy="295387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9" y="1409302"/>
            <a:ext cx="4066121" cy="27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95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support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99445"/>
            <a:ext cx="4584960" cy="4351338"/>
          </a:xfrm>
        </p:spPr>
        <p:txBody>
          <a:bodyPr/>
          <a:lstStyle/>
          <a:p>
            <a:r>
              <a:rPr lang="en-US" dirty="0"/>
              <a:t>Enabled by default, customizable and can be optionally disabled.</a:t>
            </a:r>
          </a:p>
          <a:p>
            <a:r>
              <a:rPr lang="en-US" dirty="0"/>
              <a:t>Two levels of parallelism:</a:t>
            </a:r>
          </a:p>
          <a:p>
            <a:pPr lvl="1"/>
            <a:r>
              <a:rPr lang="en-US" b="1" dirty="0"/>
              <a:t>Outer</a:t>
            </a:r>
            <a:r>
              <a:rPr lang="en-US" dirty="0"/>
              <a:t>: independent system chains can run in separate parallel tasks.</a:t>
            </a:r>
          </a:p>
          <a:p>
            <a:pPr lvl="1"/>
            <a:r>
              <a:rPr lang="en-US" b="1" dirty="0"/>
              <a:t>Inner</a:t>
            </a:r>
            <a:r>
              <a:rPr lang="en-US" dirty="0"/>
              <a:t>: system logic can be independently performed on entity subsets in separate tasks.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28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5" name="Input penna 74"/>
              <p14:cNvContentPartPr/>
              <p14:nvPr/>
            </p14:nvContentPartPr>
            <p14:xfrm>
              <a:off x="12535696" y="90059"/>
              <a:ext cx="360" cy="360"/>
            </p14:xfrm>
          </p:contentPart>
        </mc:Choice>
        <mc:Fallback xmlns="">
          <p:pic>
            <p:nvPicPr>
              <p:cNvPr id="75" name="Input penna 7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17696" y="72059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/>
              <p14:cNvContentPartPr/>
              <p14:nvPr/>
            </p14:nvContentPartPr>
            <p14:xfrm>
              <a:off x="8863436" y="2785783"/>
              <a:ext cx="2010240" cy="9705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55516" y="2777863"/>
                <a:ext cx="203508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/>
              <p14:cNvContentPartPr/>
              <p14:nvPr/>
            </p14:nvContentPartPr>
            <p14:xfrm>
              <a:off x="5570516" y="3279343"/>
              <a:ext cx="805680" cy="693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53956" y="3258103"/>
                <a:ext cx="8449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/>
              <p14:cNvContentPartPr/>
              <p14:nvPr/>
            </p14:nvContentPartPr>
            <p14:xfrm>
              <a:off x="6287996" y="4011943"/>
              <a:ext cx="1240200" cy="5979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77556" y="4001863"/>
                <a:ext cx="12654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/>
              <p14:cNvContentPartPr/>
              <p14:nvPr/>
            </p14:nvContentPartPr>
            <p14:xfrm>
              <a:off x="7591556" y="4158823"/>
              <a:ext cx="919800" cy="7048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6436" y="4145503"/>
                <a:ext cx="95220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/>
              <p14:cNvContentPartPr/>
              <p14:nvPr/>
            </p14:nvContentPartPr>
            <p14:xfrm>
              <a:off x="8682716" y="4123188"/>
              <a:ext cx="1940040" cy="503635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76236" y="4110228"/>
                <a:ext cx="1963440" cy="530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9" name="Ink 48"/>
              <p14:cNvContentPartPr/>
              <p14:nvPr/>
            </p14:nvContentPartPr>
            <p14:xfrm>
              <a:off x="6342716" y="2778583"/>
              <a:ext cx="1108440" cy="4870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32636" y="2770303"/>
                <a:ext cx="11340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Ink 49"/>
              <p14:cNvContentPartPr/>
              <p14:nvPr/>
            </p14:nvContentPartPr>
            <p14:xfrm>
              <a:off x="5775716" y="3658783"/>
              <a:ext cx="43560" cy="482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58076" y="3640783"/>
                <a:ext cx="74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Ink 51"/>
              <p14:cNvContentPartPr/>
              <p14:nvPr/>
            </p14:nvContentPartPr>
            <p14:xfrm>
              <a:off x="5935196" y="3673183"/>
              <a:ext cx="68400" cy="327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16116" y="3659503"/>
                <a:ext cx="104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/>
              <p14:cNvContentPartPr/>
              <p14:nvPr/>
            </p14:nvContentPartPr>
            <p14:xfrm>
              <a:off x="6137156" y="3680023"/>
              <a:ext cx="32040" cy="424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8436" y="3661663"/>
                <a:ext cx="68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Ink 56"/>
              <p14:cNvContentPartPr/>
              <p14:nvPr/>
            </p14:nvContentPartPr>
            <p14:xfrm>
              <a:off x="5812335" y="3365646"/>
              <a:ext cx="417960" cy="3938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99015" y="3346206"/>
                <a:ext cx="450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/>
              <p14:cNvContentPartPr/>
              <p14:nvPr/>
            </p14:nvContentPartPr>
            <p14:xfrm>
              <a:off x="7628636" y="2413183"/>
              <a:ext cx="997560" cy="6080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14956" y="2394823"/>
                <a:ext cx="1032120" cy="64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/>
          <p:cNvGrpSpPr/>
          <p:nvPr/>
        </p:nvGrpSpPr>
        <p:grpSpPr>
          <a:xfrm>
            <a:off x="7930676" y="2738623"/>
            <a:ext cx="508680" cy="51840"/>
            <a:chOff x="8269342" y="2721689"/>
            <a:chExt cx="508680" cy="5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/>
                <p14:cNvContentPartPr/>
                <p14:nvPr/>
              </p14:nvContentPartPr>
              <p14:xfrm>
                <a:off x="8721502" y="2750489"/>
                <a:ext cx="56520" cy="230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05662" y="2734649"/>
                  <a:ext cx="88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/>
                <p14:cNvContentPartPr/>
                <p14:nvPr/>
              </p14:nvContentPartPr>
              <p14:xfrm>
                <a:off x="8269342" y="2721689"/>
                <a:ext cx="270720" cy="518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56742" y="2710529"/>
                  <a:ext cx="299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7834815" y="4612423"/>
            <a:ext cx="442541" cy="40680"/>
            <a:chOff x="8173481" y="4595489"/>
            <a:chExt cx="442541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/>
                <p14:cNvContentPartPr/>
                <p14:nvPr/>
              </p14:nvContentPartPr>
              <p14:xfrm>
                <a:off x="8173481" y="4596757"/>
                <a:ext cx="217080" cy="3672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57281" y="4586317"/>
                  <a:ext cx="243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/>
                <p14:cNvContentPartPr/>
                <p14:nvPr/>
              </p14:nvContentPartPr>
              <p14:xfrm>
                <a:off x="8568502" y="4595489"/>
                <a:ext cx="47520" cy="40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51942" y="4581449"/>
                  <a:ext cx="784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8707455" y="2142468"/>
            <a:ext cx="2353680" cy="1905835"/>
            <a:chOff x="9046121" y="2125534"/>
            <a:chExt cx="2353680" cy="19058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/>
                <p14:cNvContentPartPr/>
                <p14:nvPr/>
              </p14:nvContentPartPr>
              <p14:xfrm>
                <a:off x="10459841" y="3669569"/>
                <a:ext cx="762221" cy="361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50120" y="3659839"/>
                  <a:ext cx="789585" cy="383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8" name="Ink 97"/>
                <p14:cNvContentPartPr/>
                <p14:nvPr/>
              </p14:nvContentPartPr>
              <p14:xfrm>
                <a:off x="9046121" y="2125534"/>
                <a:ext cx="908280" cy="7408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38924" y="2114734"/>
                  <a:ext cx="929512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9" name="Ink 98"/>
                <p14:cNvContentPartPr/>
                <p14:nvPr/>
              </p14:nvContentPartPr>
              <p14:xfrm>
                <a:off x="9994721" y="2165494"/>
                <a:ext cx="319061" cy="367195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73834" y="2147134"/>
                  <a:ext cx="360114" cy="407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0" name="Ink 99"/>
                <p14:cNvContentPartPr/>
                <p14:nvPr/>
              </p14:nvContentPartPr>
              <p14:xfrm>
                <a:off x="9971681" y="2767774"/>
                <a:ext cx="350741" cy="386275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50075" y="2748694"/>
                  <a:ext cx="394674" cy="429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1" name="Ink 100"/>
                <p14:cNvContentPartPr/>
                <p14:nvPr/>
              </p14:nvContentPartPr>
              <p14:xfrm>
                <a:off x="9986441" y="3390574"/>
                <a:ext cx="361541" cy="348835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70236" y="3371134"/>
                  <a:ext cx="400432" cy="393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2" name="Ink 101"/>
                <p14:cNvContentPartPr/>
                <p14:nvPr/>
              </p14:nvContentPartPr>
              <p14:xfrm>
                <a:off x="9070961" y="2904574"/>
                <a:ext cx="839160" cy="67680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60161" y="2894134"/>
                  <a:ext cx="8686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5" name="Ink 104"/>
                <p14:cNvContentPartPr/>
                <p14:nvPr/>
              </p14:nvContentPartPr>
              <p14:xfrm>
                <a:off x="10414841" y="2420014"/>
                <a:ext cx="984960" cy="11876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408721" y="2411734"/>
                  <a:ext cx="1009440" cy="12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3" name="Ink 122"/>
              <p14:cNvContentPartPr/>
              <p14:nvPr/>
            </p14:nvContentPartPr>
            <p14:xfrm>
              <a:off x="9732752" y="2354250"/>
              <a:ext cx="213480" cy="115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723048" y="2344890"/>
                <a:ext cx="235762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4" name="Ink 123"/>
              <p14:cNvContentPartPr/>
              <p14:nvPr/>
            </p14:nvContentPartPr>
            <p14:xfrm>
              <a:off x="9672514" y="2975975"/>
              <a:ext cx="213480" cy="115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62794" y="2966899"/>
                <a:ext cx="235800" cy="30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5" name="Ink 124"/>
              <p14:cNvContentPartPr/>
              <p14:nvPr/>
            </p14:nvContentPartPr>
            <p14:xfrm>
              <a:off x="9690385" y="3562566"/>
              <a:ext cx="213480" cy="115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680665" y="3553206"/>
                <a:ext cx="235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7" name="Ink 126"/>
              <p14:cNvContentPartPr/>
              <p14:nvPr/>
            </p14:nvContentPartPr>
            <p14:xfrm>
              <a:off x="9733961" y="2152691"/>
              <a:ext cx="211061" cy="277555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724236" y="2141877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9" name="Ink 128"/>
              <p14:cNvContentPartPr/>
              <p14:nvPr/>
            </p14:nvContentPartPr>
            <p14:xfrm>
              <a:off x="10860615" y="3684348"/>
              <a:ext cx="611381" cy="516955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842263" y="3667068"/>
                <a:ext cx="649165" cy="554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30" name="Ink 129"/>
              <p14:cNvContentPartPr/>
              <p14:nvPr/>
            </p14:nvContentPartPr>
            <p14:xfrm>
              <a:off x="9746876" y="2750055"/>
              <a:ext cx="211061" cy="277555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37151" y="2739241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31" name="Ink 130"/>
              <p14:cNvContentPartPr/>
              <p14:nvPr/>
            </p14:nvContentPartPr>
            <p14:xfrm>
              <a:off x="9772565" y="3328055"/>
              <a:ext cx="211061" cy="277555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62840" y="3317255"/>
                <a:ext cx="231591" cy="30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32" name="Ink 131"/>
              <p14:cNvContentPartPr/>
              <p14:nvPr/>
            </p14:nvContentPartPr>
            <p14:xfrm>
              <a:off x="7957240" y="2135151"/>
              <a:ext cx="568951" cy="748197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49683" y="2124349"/>
                <a:ext cx="587304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33" name="Ink 132"/>
              <p14:cNvContentPartPr/>
              <p14:nvPr/>
            </p14:nvContentPartPr>
            <p14:xfrm>
              <a:off x="7936920" y="3902267"/>
              <a:ext cx="568951" cy="748197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29358" y="3891465"/>
                <a:ext cx="587316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35" name="Ink 134"/>
              <p14:cNvContentPartPr/>
              <p14:nvPr/>
            </p14:nvContentPartPr>
            <p14:xfrm>
              <a:off x="10995255" y="3899735"/>
              <a:ext cx="363042" cy="112207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985531" y="3890384"/>
                <a:ext cx="385372" cy="129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6" name="Ink 135"/>
              <p14:cNvContentPartPr/>
              <p14:nvPr/>
            </p14:nvContentPartPr>
            <p14:xfrm>
              <a:off x="11049640" y="3276482"/>
              <a:ext cx="568951" cy="748197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042083" y="3265686"/>
                <a:ext cx="587304" cy="7805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1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42247" y="1699404"/>
            <a:ext cx="5181600" cy="1806575"/>
          </a:xfrm>
        </p:spPr>
        <p:txBody>
          <a:bodyPr/>
          <a:lstStyle/>
          <a:p>
            <a:r>
              <a:rPr lang="en-US" dirty="0"/>
              <a:t>Every value has a </a:t>
            </a:r>
            <a:r>
              <a:rPr lang="en-US" b="1" dirty="0"/>
              <a:t>unique type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Think about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integral_constant</a:t>
            </a:r>
            <a:r>
              <a:rPr lang="en-US" dirty="0"/>
              <a:t>.</a:t>
            </a:r>
          </a:p>
          <a:p>
            <a:r>
              <a:rPr lang="en-US" dirty="0"/>
              <a:t>Simplifies metaprogramming and compile-time computations.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16172" r="10275" b="8823"/>
          <a:stretch/>
        </p:blipFill>
        <p:spPr>
          <a:xfrm>
            <a:off x="838200" y="4475300"/>
            <a:ext cx="4735901" cy="974785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29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" b="3136"/>
          <a:stretch/>
        </p:blipFill>
        <p:spPr>
          <a:xfrm>
            <a:off x="6197841" y="1863306"/>
            <a:ext cx="5379614" cy="34419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put penna 3"/>
              <p14:cNvContentPartPr/>
              <p14:nvPr/>
            </p14:nvContentPartPr>
            <p14:xfrm>
              <a:off x="6251697" y="1918635"/>
              <a:ext cx="840960" cy="36720"/>
            </p14:xfrm>
          </p:contentPart>
        </mc:Choice>
        <mc:Fallback xmlns="">
          <p:pic>
            <p:nvPicPr>
              <p:cNvPr id="4" name="Input penna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6072" y="1805955"/>
                <a:ext cx="929122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/>
              <p14:cNvContentPartPr/>
              <p14:nvPr/>
            </p14:nvContentPartPr>
            <p14:xfrm>
              <a:off x="7738137" y="1876155"/>
              <a:ext cx="762120" cy="1123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00337" y="1789811"/>
                <a:ext cx="849960" cy="324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/>
              <p14:cNvContentPartPr/>
              <p14:nvPr/>
            </p14:nvContentPartPr>
            <p14:xfrm>
              <a:off x="9318537" y="5126595"/>
              <a:ext cx="869760" cy="7848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87577" y="5025588"/>
                <a:ext cx="960840" cy="2961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3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Entity-component-system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Concepts, benefits and drawbacks of the ECS architectural pattern.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967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30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2405"/>
            <a:ext cx="10013642" cy="39285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put penna 10"/>
              <p14:cNvContentPartPr/>
              <p14:nvPr/>
            </p14:nvContentPartPr>
            <p14:xfrm>
              <a:off x="838200" y="2041985"/>
              <a:ext cx="1481040" cy="1126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60" y="1852265"/>
                <a:ext cx="16254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put penna 35"/>
              <p14:cNvContentPartPr/>
              <p14:nvPr/>
            </p14:nvContentPartPr>
            <p14:xfrm>
              <a:off x="4498930" y="2308399"/>
              <a:ext cx="375120" cy="309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40194" y="2160079"/>
                <a:ext cx="516015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put penna 36"/>
              <p14:cNvContentPartPr/>
              <p14:nvPr/>
            </p14:nvContentPartPr>
            <p14:xfrm>
              <a:off x="7302250" y="2365279"/>
              <a:ext cx="423720" cy="4104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5499" y="2252865"/>
                <a:ext cx="502627" cy="232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put penna 38"/>
              <p14:cNvContentPartPr/>
              <p14:nvPr/>
            </p14:nvContentPartPr>
            <p14:xfrm>
              <a:off x="8215210" y="2049199"/>
              <a:ext cx="2246400" cy="5688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02610" y="2038399"/>
                <a:ext cx="226872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put penna 56"/>
              <p14:cNvContentPartPr/>
              <p14:nvPr/>
            </p14:nvContentPartPr>
            <p14:xfrm>
              <a:off x="1274050" y="2692159"/>
              <a:ext cx="9054360" cy="2096640"/>
            </p14:xfrm>
          </p:contentPart>
        </mc:Choice>
        <mc:Fallback xmlns="">
          <p:pic>
            <p:nvPicPr>
              <p:cNvPr id="57" name="Input penna 5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58930" y="2674879"/>
                <a:ext cx="9088200" cy="21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put penna 61"/>
              <p14:cNvContentPartPr/>
              <p14:nvPr/>
            </p14:nvContentPartPr>
            <p14:xfrm>
              <a:off x="4790170" y="4874119"/>
              <a:ext cx="5974200" cy="1186560"/>
            </p14:xfrm>
          </p:contentPart>
        </mc:Choice>
        <mc:Fallback xmlns="">
          <p:pic>
            <p:nvPicPr>
              <p:cNvPr id="62" name="Input penna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1450" y="4860439"/>
                <a:ext cx="6009480" cy="12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55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example.	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>
          <a:xfrm>
            <a:off x="840476" y="4589463"/>
            <a:ext cx="10515600" cy="1500187"/>
          </a:xfrm>
        </p:spPr>
        <p:txBody>
          <a:bodyPr/>
          <a:lstStyle/>
          <a:p>
            <a:r>
              <a:rPr lang="en-US" dirty="0"/>
              <a:t>Simple particle simulation implemented using ECST.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749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“Components” of the entity component system.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978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33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0" y="610491"/>
            <a:ext cx="4777934" cy="518071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87" y="729155"/>
            <a:ext cx="6121914" cy="1741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put penna 13"/>
              <p14:cNvContentPartPr/>
              <p14:nvPr/>
            </p14:nvContentPartPr>
            <p14:xfrm>
              <a:off x="3772947" y="547653"/>
              <a:ext cx="2805120" cy="70740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9987" y="539013"/>
                <a:ext cx="283248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put penna 33"/>
              <p14:cNvContentPartPr/>
              <p14:nvPr/>
            </p14:nvContentPartPr>
            <p14:xfrm>
              <a:off x="9139107" y="2243613"/>
              <a:ext cx="1618560" cy="59760"/>
            </p14:xfrm>
          </p:contentPart>
        </mc:Choice>
        <mc:Fallback xmlns="">
          <p:pic>
            <p:nvPicPr>
              <p:cNvPr id="34" name="Input penna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1187" y="2224893"/>
                <a:ext cx="16448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put penna 35"/>
              <p14:cNvContentPartPr/>
              <p14:nvPr/>
            </p14:nvContentPartPr>
            <p14:xfrm>
              <a:off x="5430747" y="1203573"/>
              <a:ext cx="4519800" cy="19605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4547" y="1187733"/>
                <a:ext cx="4542120" cy="19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put penna 37"/>
              <p14:cNvContentPartPr/>
              <p14:nvPr/>
            </p14:nvContentPartPr>
            <p14:xfrm>
              <a:off x="3456507" y="250653"/>
              <a:ext cx="3304440" cy="107784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43547" y="233373"/>
                <a:ext cx="333468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put penna 39"/>
              <p14:cNvContentPartPr/>
              <p14:nvPr/>
            </p14:nvContentPartPr>
            <p14:xfrm>
              <a:off x="4512027" y="1334973"/>
              <a:ext cx="364680" cy="8719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95827" y="1327773"/>
                <a:ext cx="39060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put penna 41"/>
              <p14:cNvContentPartPr/>
              <p14:nvPr/>
            </p14:nvContentPartPr>
            <p14:xfrm>
              <a:off x="4631547" y="1315893"/>
              <a:ext cx="700560" cy="200520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4987" y="1308693"/>
                <a:ext cx="724320" cy="20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put penna 43"/>
              <p14:cNvContentPartPr/>
              <p14:nvPr/>
            </p14:nvContentPartPr>
            <p14:xfrm>
              <a:off x="4557027" y="1133373"/>
              <a:ext cx="1189080" cy="3493080"/>
            </p14:xfrm>
          </p:contentPart>
        </mc:Choice>
        <mc:Fallback xmlns="">
          <p:pic>
            <p:nvPicPr>
              <p:cNvPr id="44" name="Input penna 4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36867" y="1123653"/>
                <a:ext cx="1223280" cy="35244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CasellaDiTesto 44"/>
          <p:cNvSpPr txBox="1"/>
          <p:nvPr/>
        </p:nvSpPr>
        <p:spPr>
          <a:xfrm>
            <a:off x="5943087" y="4713983"/>
            <a:ext cx="5601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Movable class that aggregates the main components of </a:t>
            </a:r>
            <a:r>
              <a:rPr lang="en-US" sz="3200" b="1" dirty="0"/>
              <a:t>ECST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0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Main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555221"/>
            <a:ext cx="5181600" cy="4351338"/>
          </a:xfrm>
        </p:spPr>
        <p:txBody>
          <a:bodyPr/>
          <a:lstStyle/>
          <a:p>
            <a:r>
              <a:rPr lang="en-US" dirty="0"/>
              <a:t>Encapsulates </a:t>
            </a:r>
            <a:r>
              <a:rPr lang="en-US" b="1" dirty="0"/>
              <a:t>entity storage</a:t>
            </a:r>
            <a:r>
              <a:rPr lang="en-US" dirty="0"/>
              <a:t>, which deals with entity IDs and metadata.</a:t>
            </a:r>
          </a:p>
          <a:p>
            <a:r>
              <a:rPr lang="en-US" dirty="0"/>
              <a:t>Encapsulates </a:t>
            </a:r>
            <a:r>
              <a:rPr lang="en-US" b="1" dirty="0"/>
              <a:t>component storage</a:t>
            </a:r>
            <a:r>
              <a:rPr lang="en-US" dirty="0"/>
              <a:t>, which deals with component data and component storage strategies.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55221"/>
            <a:ext cx="4981730" cy="4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Main Storage -&gt; Entity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664759"/>
            <a:ext cx="5181600" cy="4351338"/>
          </a:xfrm>
        </p:spPr>
        <p:txBody>
          <a:bodyPr/>
          <a:lstStyle/>
          <a:p>
            <a:r>
              <a:rPr lang="en-US" dirty="0"/>
              <a:t>Keeps track of used and unused </a:t>
            </a:r>
            <a:r>
              <a:rPr lang="en-US" b="1" dirty="0"/>
              <a:t>entity IDs</a:t>
            </a:r>
            <a:r>
              <a:rPr lang="en-US" dirty="0"/>
              <a:t>. </a:t>
            </a:r>
          </a:p>
          <a:p>
            <a:r>
              <a:rPr lang="en-US" dirty="0"/>
              <a:t>Manages </a:t>
            </a:r>
            <a:r>
              <a:rPr lang="en-US" b="1" dirty="0"/>
              <a:t>entity metadata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Entity metadata may be enriched by component-container-specific metadata at compile-time.</a:t>
            </a:r>
            <a:endParaRPr lang="en-US" b="1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31760"/>
            <a:ext cx="4981730" cy="40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0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Context -&gt; Main Storage -&gt; Entity Storage -&gt; Metadata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757891"/>
            <a:ext cx="5181600" cy="4351338"/>
          </a:xfrm>
        </p:spPr>
        <p:txBody>
          <a:bodyPr/>
          <a:lstStyle/>
          <a:p>
            <a:r>
              <a:rPr lang="en-US" b="1" dirty="0"/>
              <a:t>Component </a:t>
            </a:r>
            <a:r>
              <a:rPr lang="en-US" b="1" dirty="0" err="1"/>
              <a:t>bitset</a:t>
            </a:r>
            <a:r>
              <a:rPr lang="en-US" dirty="0"/>
              <a:t>: keeps track of current components.</a:t>
            </a:r>
          </a:p>
          <a:p>
            <a:r>
              <a:rPr lang="en-US" b="1" dirty="0"/>
              <a:t>Validity counter</a:t>
            </a:r>
            <a:r>
              <a:rPr lang="en-US" dirty="0"/>
              <a:t>: differentiates entity instances which re-use a previous ID. </a:t>
            </a:r>
            <a:r>
              <a:rPr lang="en-US" b="1" dirty="0"/>
              <a:t>Handles</a:t>
            </a:r>
            <a:r>
              <a:rPr lang="en-US" dirty="0"/>
              <a:t> check the counter to prevent access to re-used entities.</a:t>
            </a:r>
          </a:p>
          <a:p>
            <a:r>
              <a:rPr lang="en-US" dirty="0"/>
              <a:t>Eventual component storage metadata.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36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775777"/>
            <a:ext cx="4981730" cy="37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95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Context -&gt; Main Storage -&gt; Component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6533" y="4698670"/>
            <a:ext cx="10727267" cy="1350963"/>
          </a:xfrm>
        </p:spPr>
        <p:txBody>
          <a:bodyPr/>
          <a:lstStyle/>
          <a:p>
            <a:r>
              <a:rPr lang="en-US" dirty="0"/>
              <a:t>Stores a </a:t>
            </a:r>
            <a:r>
              <a:rPr lang="en-US" b="1" dirty="0"/>
              <a:t>tuple </a:t>
            </a:r>
            <a:r>
              <a:rPr lang="en-US" dirty="0"/>
              <a:t>of component </a:t>
            </a:r>
            <a:r>
              <a:rPr lang="en-US" b="1" dirty="0"/>
              <a:t>storage chunks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Every chunk stores a specific component type in a specific data structure.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37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1451626"/>
            <a:ext cx="7586134" cy="29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6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Main Storage -&gt; Component Storage -&gt; Chunk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73801" y="1786468"/>
            <a:ext cx="5080000" cy="4263166"/>
          </a:xfrm>
        </p:spPr>
        <p:txBody>
          <a:bodyPr/>
          <a:lstStyle/>
          <a:p>
            <a:r>
              <a:rPr lang="en-US" dirty="0"/>
              <a:t>Manages component data for a particular component type.</a:t>
            </a:r>
          </a:p>
          <a:p>
            <a:r>
              <a:rPr lang="en-US" dirty="0"/>
              <a:t>Provides a way to retrieve component data by entity ID.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" y="1786468"/>
            <a:ext cx="4626124" cy="37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8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System Manager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Contains a </a:t>
            </a:r>
            <a:r>
              <a:rPr lang="en-US" b="1" dirty="0"/>
              <a:t>thread pool</a:t>
            </a:r>
            <a:r>
              <a:rPr lang="en-US" dirty="0"/>
              <a:t>, used to execute system logic.</a:t>
            </a:r>
          </a:p>
          <a:p>
            <a:r>
              <a:rPr lang="en-US" dirty="0"/>
              <a:t>Contains a </a:t>
            </a:r>
            <a:r>
              <a:rPr lang="en-US" b="1" dirty="0"/>
              <a:t>system runner</a:t>
            </a:r>
            <a:r>
              <a:rPr lang="en-US" dirty="0"/>
              <a:t> which provides a nice interface for a </a:t>
            </a:r>
            <a:r>
              <a:rPr lang="en-US" b="1" dirty="0"/>
              <a:t>system scheduler</a:t>
            </a:r>
            <a:r>
              <a:rPr lang="en-US" dirty="0"/>
              <a:t>.</a:t>
            </a:r>
          </a:p>
          <a:p>
            <a:r>
              <a:rPr lang="en-US" dirty="0"/>
              <a:t>Stores </a:t>
            </a:r>
            <a:r>
              <a:rPr lang="en-US" b="1" dirty="0"/>
              <a:t>system instances </a:t>
            </a:r>
            <a:r>
              <a:rPr lang="en-US" dirty="0"/>
              <a:t>and relative metadata in the </a:t>
            </a:r>
            <a:r>
              <a:rPr lang="en-US" b="1" dirty="0"/>
              <a:t>system storage</a:t>
            </a:r>
            <a:r>
              <a:rPr lang="en-US" dirty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39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09" y="1540934"/>
            <a:ext cx="3981256" cy="43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9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b="1" dirty="0" err="1"/>
              <a:t>entity</a:t>
            </a:r>
            <a:r>
              <a:rPr lang="it-IT" dirty="0"/>
              <a:t>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65648"/>
            <a:ext cx="6503126" cy="4351338"/>
          </a:xfrm>
        </p:spPr>
        <p:txBody>
          <a:bodyPr/>
          <a:lstStyle/>
          <a:p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b="1" dirty="0" err="1"/>
              <a:t>tied</a:t>
            </a:r>
            <a:r>
              <a:rPr lang="it-IT" b="1" dirty="0"/>
              <a:t> to a</a:t>
            </a:r>
            <a:r>
              <a:rPr lang="it-IT" dirty="0"/>
              <a:t> </a:t>
            </a:r>
            <a:r>
              <a:rPr lang="it-IT" b="1" dirty="0" err="1"/>
              <a:t>concept</a:t>
            </a:r>
            <a:r>
              <a:rPr lang="it-IT" dirty="0"/>
              <a:t>.</a:t>
            </a:r>
          </a:p>
          <a:p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b="1" dirty="0"/>
              <a:t>data </a:t>
            </a:r>
            <a:r>
              <a:rPr lang="it-IT" dirty="0"/>
              <a:t>and/or </a:t>
            </a:r>
            <a:r>
              <a:rPr lang="it-IT" b="1" dirty="0" err="1"/>
              <a:t>logic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deal with </a:t>
            </a:r>
            <a:r>
              <a:rPr lang="it-IT" b="1" dirty="0" err="1"/>
              <a:t>many</a:t>
            </a:r>
            <a:r>
              <a:rPr lang="it-IT" b="1" dirty="0"/>
              <a:t> </a:t>
            </a:r>
            <a:r>
              <a:rPr lang="it-IT" b="1" dirty="0" err="1"/>
              <a:t>entities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b="1" dirty="0" err="1"/>
              <a:t>track</a:t>
            </a:r>
            <a:r>
              <a:rPr lang="it-IT" dirty="0"/>
              <a:t> </a:t>
            </a:r>
            <a:r>
              <a:rPr lang="it-IT" b="1" dirty="0" err="1"/>
              <a:t>specific</a:t>
            </a:r>
            <a:r>
              <a:rPr lang="it-IT" b="1" dirty="0"/>
              <a:t> </a:t>
            </a:r>
            <a:r>
              <a:rPr lang="it-IT" b="1" dirty="0" err="1"/>
              <a:t>instances</a:t>
            </a:r>
            <a:r>
              <a:rPr lang="it-IT" dirty="0"/>
              <a:t>.</a:t>
            </a:r>
          </a:p>
          <a:p>
            <a:r>
              <a:rPr lang="it-IT" dirty="0"/>
              <a:t>Can be </a:t>
            </a:r>
            <a:r>
              <a:rPr lang="it-IT" b="1" dirty="0" err="1"/>
              <a:t>created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destroyed</a:t>
            </a:r>
            <a:r>
              <a:rPr lang="it-IT" b="1" dirty="0"/>
              <a:t>.</a:t>
            </a:r>
          </a:p>
          <a:p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pPr lvl="1"/>
            <a:r>
              <a:rPr lang="it-IT" b="1" dirty="0"/>
              <a:t>Game </a:t>
            </a:r>
            <a:r>
              <a:rPr lang="it-IT" b="1" dirty="0" err="1"/>
              <a:t>objects</a:t>
            </a:r>
            <a:r>
              <a:rPr lang="it-IT" b="1" dirty="0"/>
              <a:t>: </a:t>
            </a:r>
            <a:r>
              <a:rPr lang="it-IT" i="1" dirty="0"/>
              <a:t>player, </a:t>
            </a:r>
            <a:r>
              <a:rPr lang="it-IT" i="1" dirty="0" err="1"/>
              <a:t>bullet</a:t>
            </a:r>
            <a:r>
              <a:rPr lang="it-IT" i="1" dirty="0"/>
              <a:t>, car.</a:t>
            </a:r>
          </a:p>
          <a:p>
            <a:pPr lvl="1"/>
            <a:r>
              <a:rPr lang="it-IT" b="1" dirty="0"/>
              <a:t>GUI </a:t>
            </a:r>
            <a:r>
              <a:rPr lang="it-IT" b="1" dirty="0" err="1"/>
              <a:t>widgets</a:t>
            </a:r>
            <a:r>
              <a:rPr lang="it-IT" b="1" dirty="0"/>
              <a:t>: </a:t>
            </a:r>
            <a:r>
              <a:rPr lang="it-IT" i="1" dirty="0" err="1"/>
              <a:t>window</a:t>
            </a:r>
            <a:r>
              <a:rPr lang="it-IT" i="1" dirty="0"/>
              <a:t>, </a:t>
            </a:r>
            <a:r>
              <a:rPr lang="it-IT" i="1" dirty="0" err="1"/>
              <a:t>textbox</a:t>
            </a:r>
            <a:r>
              <a:rPr lang="it-IT" i="1" dirty="0"/>
              <a:t>, </a:t>
            </a:r>
            <a:r>
              <a:rPr lang="it-IT" i="1" dirty="0" err="1"/>
              <a:t>button</a:t>
            </a:r>
            <a:r>
              <a:rPr lang="it-IT" i="1" dirty="0"/>
              <a:t>.</a:t>
            </a:r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4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7745816" y="1193662"/>
            <a:ext cx="3288450" cy="4642560"/>
            <a:chOff x="7932082" y="1286795"/>
            <a:chExt cx="3288450" cy="46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7" name="Ink 36"/>
                <p14:cNvContentPartPr/>
                <p14:nvPr/>
              </p14:nvContentPartPr>
              <p14:xfrm>
                <a:off x="8032012" y="1286795"/>
                <a:ext cx="3188520" cy="34668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1852" y="1264115"/>
                  <a:ext cx="3220920" cy="35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1" name="Ink 50"/>
                <p14:cNvContentPartPr/>
                <p14:nvPr/>
              </p14:nvContentPartPr>
              <p14:xfrm>
                <a:off x="8361052" y="4828115"/>
                <a:ext cx="310320" cy="11012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48812" y="4816235"/>
                  <a:ext cx="33480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3" name="Ink 52"/>
                <p14:cNvContentPartPr/>
                <p14:nvPr/>
              </p14:nvContentPartPr>
              <p14:xfrm>
                <a:off x="8399572" y="4282715"/>
                <a:ext cx="2352600" cy="4734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7692" y="4261115"/>
                  <a:ext cx="23824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4" name="Ink 53"/>
                <p14:cNvContentPartPr/>
                <p14:nvPr/>
              </p14:nvContentPartPr>
              <p14:xfrm>
                <a:off x="10774492" y="4256435"/>
                <a:ext cx="312840" cy="13338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65143" y="4247795"/>
                  <a:ext cx="341247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5" name="Ink 64"/>
                <p14:cNvContentPartPr/>
                <p14:nvPr/>
              </p14:nvContentPartPr>
              <p14:xfrm>
                <a:off x="8425492" y="4682675"/>
                <a:ext cx="2423880" cy="9190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17572" y="4665395"/>
                  <a:ext cx="244800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1" name="Ink 70"/>
                <p14:cNvContentPartPr/>
                <p14:nvPr/>
              </p14:nvContentPartPr>
              <p14:xfrm>
                <a:off x="8922652" y="5235635"/>
                <a:ext cx="1398960" cy="4114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6172" y="5223395"/>
                  <a:ext cx="14194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6" name="Ink 75"/>
                <p14:cNvContentPartPr/>
                <p14:nvPr/>
              </p14:nvContentPartPr>
              <p14:xfrm>
                <a:off x="8995372" y="4953035"/>
                <a:ext cx="1328760" cy="4845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87092" y="4940075"/>
                  <a:ext cx="1355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/>
                <p14:cNvContentPartPr/>
                <p14:nvPr/>
              </p14:nvContentPartPr>
              <p14:xfrm>
                <a:off x="7932082" y="3529548"/>
                <a:ext cx="1143360" cy="1679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26322" y="3523068"/>
                  <a:ext cx="1167120" cy="170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8024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System Manager -&gt; System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41069" y="5339320"/>
            <a:ext cx="10712731" cy="4550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Stores a </a:t>
            </a:r>
            <a:r>
              <a:rPr lang="en-US" b="1" dirty="0"/>
              <a:t>tuple </a:t>
            </a:r>
            <a:r>
              <a:rPr lang="en-US" dirty="0"/>
              <a:t>of </a:t>
            </a:r>
            <a:r>
              <a:rPr lang="en-US" b="1" dirty="0"/>
              <a:t>system instances</a:t>
            </a:r>
            <a:r>
              <a:rPr lang="en-US" dirty="0"/>
              <a:t>, one per system type.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68" y="1624169"/>
            <a:ext cx="8741124" cy="33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03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System Storage -&gt; Instance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4682067" y="1690688"/>
            <a:ext cx="6671733" cy="4103659"/>
          </a:xfrm>
        </p:spPr>
        <p:txBody>
          <a:bodyPr>
            <a:normAutofit/>
          </a:bodyPr>
          <a:lstStyle/>
          <a:p>
            <a:r>
              <a:rPr lang="en-US" dirty="0"/>
              <a:t>Contains an instance of the “real” system type.</a:t>
            </a:r>
          </a:p>
          <a:p>
            <a:r>
              <a:rPr lang="en-US" dirty="0"/>
              <a:t>Manages N subtasks states through the </a:t>
            </a:r>
            <a:r>
              <a:rPr lang="en-US" b="1" dirty="0"/>
              <a:t>state manager</a:t>
            </a:r>
            <a:r>
              <a:rPr lang="en-US" dirty="0"/>
              <a:t>.</a:t>
            </a:r>
          </a:p>
          <a:p>
            <a:r>
              <a:rPr lang="en-US" dirty="0"/>
              <a:t>Keeps track of subscribed entities.</a:t>
            </a:r>
          </a:p>
          <a:p>
            <a:r>
              <a:rPr lang="en-US" dirty="0"/>
              <a:t>Contains a </a:t>
            </a:r>
            <a:r>
              <a:rPr lang="en-US" b="1" dirty="0"/>
              <a:t>inner parallelism executor </a:t>
            </a:r>
            <a:r>
              <a:rPr lang="en-US" dirty="0"/>
              <a:t>instance.</a:t>
            </a:r>
          </a:p>
          <a:p>
            <a:r>
              <a:rPr lang="en-US" dirty="0"/>
              <a:t>Contains a </a:t>
            </a:r>
            <a:r>
              <a:rPr lang="en-US" b="1" dirty="0" err="1"/>
              <a:t>bitset</a:t>
            </a:r>
            <a:r>
              <a:rPr lang="en-US" b="1" dirty="0"/>
              <a:t> </a:t>
            </a:r>
            <a:r>
              <a:rPr lang="en-US" dirty="0"/>
              <a:t>representing the required components.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41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12" y="1359588"/>
            <a:ext cx="3121284" cy="45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36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… -&gt; Instance -&gt; State Manager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1011765" y="4777312"/>
            <a:ext cx="9660467" cy="11599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Manages a number of </a:t>
            </a:r>
            <a:r>
              <a:rPr lang="en-US" b="1" dirty="0"/>
              <a:t>states</a:t>
            </a:r>
            <a:r>
              <a:rPr lang="en-US" dirty="0"/>
              <a:t>, that can change at run-time.</a:t>
            </a:r>
          </a:p>
          <a:p>
            <a:pPr lvl="1"/>
            <a:r>
              <a:rPr lang="en-US" dirty="0"/>
              <a:t>Every state is connected to a </a:t>
            </a:r>
            <a:r>
              <a:rPr lang="en-US" b="1" dirty="0"/>
              <a:t>subtask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Subtasks are executed in separate threads.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42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470563"/>
            <a:ext cx="6830862" cy="31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50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… -&gt; State Manager -&gt; State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5829300" y="1881712"/>
            <a:ext cx="5735684" cy="3926905"/>
          </a:xfrm>
        </p:spPr>
        <p:txBody>
          <a:bodyPr>
            <a:normAutofit/>
          </a:bodyPr>
          <a:lstStyle/>
          <a:p>
            <a:r>
              <a:rPr lang="en-US" dirty="0"/>
              <a:t>Contains a set of entity IDs that will be killed during the next </a:t>
            </a:r>
            <a:r>
              <a:rPr lang="en-US" b="1" dirty="0"/>
              <a:t>refresh step</a:t>
            </a:r>
            <a:r>
              <a:rPr lang="en-US" dirty="0"/>
              <a:t>.</a:t>
            </a:r>
          </a:p>
          <a:p>
            <a:r>
              <a:rPr lang="en-US" dirty="0"/>
              <a:t>Contains a vector of </a:t>
            </a:r>
            <a:r>
              <a:rPr lang="en-US" b="1" dirty="0"/>
              <a:t>deferred functions</a:t>
            </a:r>
            <a:r>
              <a:rPr lang="en-US" dirty="0"/>
              <a:t> that will be executed sequentially during the next </a:t>
            </a:r>
            <a:r>
              <a:rPr lang="en-US" b="1" dirty="0"/>
              <a:t>refresh step</a:t>
            </a:r>
            <a:r>
              <a:rPr lang="en-US" dirty="0"/>
              <a:t>.</a:t>
            </a:r>
          </a:p>
          <a:p>
            <a:r>
              <a:rPr lang="en-US" dirty="0"/>
              <a:t>Optionally contains user-defined </a:t>
            </a:r>
            <a:r>
              <a:rPr lang="en-US" b="1" dirty="0"/>
              <a:t>system output data</a:t>
            </a:r>
            <a:r>
              <a:rPr lang="en-US" dirty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43</a:t>
            </a:fld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0" y="1812827"/>
            <a:ext cx="4673840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9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Challenges, execution flow, multithreading, and metaprogramming.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1262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overview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78618"/>
            <a:ext cx="10515600" cy="4351338"/>
          </a:xfrm>
        </p:spPr>
        <p:txBody>
          <a:bodyPr/>
          <a:lstStyle/>
          <a:p>
            <a:r>
              <a:rPr lang="en-US" b="1" dirty="0"/>
              <a:t>Execution flow</a:t>
            </a:r>
            <a:r>
              <a:rPr lang="en-US" dirty="0"/>
              <a:t> and </a:t>
            </a:r>
            <a:r>
              <a:rPr lang="en-US" b="1" dirty="0"/>
              <a:t>critical operations</a:t>
            </a:r>
            <a:r>
              <a:rPr lang="en-US" dirty="0"/>
              <a:t>.</a:t>
            </a:r>
          </a:p>
          <a:p>
            <a:r>
              <a:rPr lang="en-US" dirty="0"/>
              <a:t>Implementation </a:t>
            </a:r>
            <a:r>
              <a:rPr lang="en-US" b="1" dirty="0"/>
              <a:t>challenges</a:t>
            </a:r>
            <a:r>
              <a:rPr lang="en-US" dirty="0"/>
              <a:t>.</a:t>
            </a:r>
          </a:p>
          <a:p>
            <a:r>
              <a:rPr lang="en-US" b="1" dirty="0"/>
              <a:t>System processing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Multithreading details.</a:t>
            </a:r>
          </a:p>
          <a:p>
            <a:pPr lvl="1"/>
            <a:r>
              <a:rPr lang="en-US" dirty="0"/>
              <a:t>System scheduling </a:t>
            </a:r>
            <a:r>
              <a:rPr lang="en-US" i="1" dirty="0"/>
              <a:t>(outer parallelism)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System inner parallelism.</a:t>
            </a:r>
          </a:p>
          <a:p>
            <a:r>
              <a:rPr lang="en-US" dirty="0"/>
              <a:t>Proxies.</a:t>
            </a:r>
          </a:p>
          <a:p>
            <a:r>
              <a:rPr lang="en-US" dirty="0"/>
              <a:t>Metaprogramming module examples.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270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- </a:t>
            </a:r>
            <a:r>
              <a:rPr lang="en-US" b="1" dirty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674" y="3217738"/>
            <a:ext cx="10515600" cy="3038594"/>
          </a:xfrm>
        </p:spPr>
        <p:txBody>
          <a:bodyPr/>
          <a:lstStyle/>
          <a:p>
            <a:r>
              <a:rPr lang="en-US" dirty="0"/>
              <a:t>System execution is preceded by a </a:t>
            </a:r>
            <a:r>
              <a:rPr lang="en-US" b="1" dirty="0"/>
              <a:t>step</a:t>
            </a:r>
            <a:r>
              <a:rPr lang="en-US" dirty="0"/>
              <a:t>, where </a:t>
            </a:r>
            <a:r>
              <a:rPr lang="en-US" b="1" dirty="0"/>
              <a:t>critical operations </a:t>
            </a:r>
            <a:r>
              <a:rPr lang="en-US" dirty="0"/>
              <a:t>can occur.</a:t>
            </a:r>
          </a:p>
          <a:p>
            <a:r>
              <a:rPr lang="en-US" dirty="0"/>
              <a:t>After system execution, a </a:t>
            </a:r>
            <a:r>
              <a:rPr lang="en-US" b="1" dirty="0"/>
              <a:t>refresh</a:t>
            </a:r>
            <a:r>
              <a:rPr lang="en-US" dirty="0"/>
              <a:t> takes place, during which:</a:t>
            </a:r>
          </a:p>
          <a:p>
            <a:pPr lvl="1"/>
            <a:r>
              <a:rPr lang="en-US" b="1" dirty="0"/>
              <a:t>Deferred critical operations </a:t>
            </a:r>
            <a:r>
              <a:rPr lang="en-US" dirty="0"/>
              <a:t>are executed.</a:t>
            </a:r>
          </a:p>
          <a:p>
            <a:pPr lvl="1"/>
            <a:r>
              <a:rPr lang="en-US" b="1" dirty="0"/>
              <a:t>Dead </a:t>
            </a:r>
            <a:r>
              <a:rPr lang="en-US" dirty="0"/>
              <a:t>entity IDs are </a:t>
            </a:r>
            <a:r>
              <a:rPr lang="en-US" b="1" dirty="0"/>
              <a:t>reclaimed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New and modified entities are </a:t>
            </a:r>
            <a:r>
              <a:rPr lang="en-US" b="1" dirty="0"/>
              <a:t>matched to systems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46</a:t>
            </a:fld>
            <a:endParaRPr lang="it-IT"/>
          </a:p>
        </p:txBody>
      </p:sp>
      <p:pic>
        <p:nvPicPr>
          <p:cNvPr id="5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1" y="1229444"/>
            <a:ext cx="10763707" cy="18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06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- </a:t>
            </a:r>
            <a:r>
              <a:rPr lang="en-US" b="1" dirty="0"/>
              <a:t>critical operations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838200" y="1261533"/>
            <a:ext cx="10515600" cy="49154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Operations that need to be executed </a:t>
            </a:r>
            <a:r>
              <a:rPr lang="en-US" b="1" dirty="0"/>
              <a:t>sequentially</a:t>
            </a:r>
            <a:r>
              <a:rPr lang="en-US" dirty="0"/>
              <a:t> in a </a:t>
            </a:r>
            <a:r>
              <a:rPr lang="en-US" b="1" dirty="0"/>
              <a:t>separate final step</a:t>
            </a:r>
            <a:r>
              <a:rPr lang="en-US" dirty="0"/>
              <a:t> are referred to as </a:t>
            </a:r>
            <a:r>
              <a:rPr lang="en-US" b="1" dirty="0"/>
              <a:t>“critical”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Critical operations can be queued and </a:t>
            </a:r>
            <a:r>
              <a:rPr lang="en-US" b="1" dirty="0"/>
              <a:t>deferred</a:t>
            </a:r>
            <a:r>
              <a:rPr lang="en-US" dirty="0"/>
              <a:t> to a later step during system logic execution.</a:t>
            </a:r>
            <a:endParaRPr lang="en-US" b="1" dirty="0"/>
          </a:p>
          <a:p>
            <a:r>
              <a:rPr lang="en-US" dirty="0"/>
              <a:t>Critical operations:</a:t>
            </a:r>
          </a:p>
          <a:p>
            <a:pPr lvl="1"/>
            <a:r>
              <a:rPr lang="en-US" dirty="0"/>
              <a:t>Creating or destroying an entity.</a:t>
            </a:r>
          </a:p>
          <a:p>
            <a:pPr lvl="1"/>
            <a:r>
              <a:rPr lang="en-US" dirty="0"/>
              <a:t>Adding or removing a component to/from an entity.</a:t>
            </a:r>
          </a:p>
          <a:p>
            <a:pPr lvl="1"/>
            <a:r>
              <a:rPr lang="en-US" dirty="0"/>
              <a:t>Running the system scheduler.</a:t>
            </a:r>
          </a:p>
          <a:p>
            <a:r>
              <a:rPr lang="en-US" dirty="0"/>
              <a:t>Non-critical operations:</a:t>
            </a:r>
          </a:p>
          <a:p>
            <a:pPr lvl="1"/>
            <a:r>
              <a:rPr lang="en-US" dirty="0"/>
              <a:t>Analyzing/using a dependency’s output system data.</a:t>
            </a:r>
          </a:p>
          <a:p>
            <a:pPr lvl="1"/>
            <a:r>
              <a:rPr lang="en-US" dirty="0"/>
              <a:t>Marking an entity as dead.</a:t>
            </a:r>
            <a:endParaRPr lang="en-US" u="sng" dirty="0"/>
          </a:p>
          <a:p>
            <a:pPr lvl="1"/>
            <a:r>
              <a:rPr lang="en-US" dirty="0"/>
              <a:t>Accessing and mutating existing component data.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88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48</a:t>
            </a:fld>
            <a:endParaRPr lang="it-IT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" t="1488" r="3671" b="1499"/>
          <a:stretch/>
        </p:blipFill>
        <p:spPr>
          <a:xfrm>
            <a:off x="276045" y="207034"/>
            <a:ext cx="7453223" cy="605574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" name="Input penna 111"/>
              <p14:cNvContentPartPr/>
              <p14:nvPr/>
            </p14:nvContentPartPr>
            <p14:xfrm>
              <a:off x="8244147" y="1361613"/>
              <a:ext cx="3300120" cy="530280"/>
            </p14:xfrm>
          </p:contentPart>
        </mc:Choice>
        <mc:Fallback xmlns="">
          <p:pic>
            <p:nvPicPr>
              <p:cNvPr id="112" name="Input penna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9747" y="1346853"/>
                <a:ext cx="33321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Input penna 119"/>
              <p14:cNvContentPartPr/>
              <p14:nvPr/>
            </p14:nvContentPartPr>
            <p14:xfrm>
              <a:off x="7341627" y="1532613"/>
              <a:ext cx="515160" cy="848160"/>
            </p14:xfrm>
          </p:contentPart>
        </mc:Choice>
        <mc:Fallback xmlns="">
          <p:pic>
            <p:nvPicPr>
              <p:cNvPr id="120" name="Input penna 1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1907" y="1524333"/>
                <a:ext cx="5371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1" name="Input penna 120"/>
              <p14:cNvContentPartPr/>
              <p14:nvPr/>
            </p14:nvContentPartPr>
            <p14:xfrm>
              <a:off x="6354507" y="2569053"/>
              <a:ext cx="5172480" cy="916200"/>
            </p14:xfrm>
          </p:contentPart>
        </mc:Choice>
        <mc:Fallback xmlns="">
          <p:pic>
            <p:nvPicPr>
              <p:cNvPr id="121" name="Input penna 1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1907" y="2554293"/>
                <a:ext cx="5203080" cy="9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put penna 124"/>
              <p14:cNvContentPartPr/>
              <p14:nvPr/>
            </p14:nvContentPartPr>
            <p14:xfrm>
              <a:off x="12639387" y="274413"/>
              <a:ext cx="15480" cy="12240"/>
            </p14:xfrm>
          </p:contentPart>
        </mc:Choice>
        <mc:Fallback xmlns="">
          <p:pic>
            <p:nvPicPr>
              <p:cNvPr id="125" name="Input penna 1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34707" y="269733"/>
                <a:ext cx="24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4" name="Input penna 143"/>
              <p14:cNvContentPartPr/>
              <p14:nvPr/>
            </p14:nvContentPartPr>
            <p14:xfrm>
              <a:off x="5697507" y="3407493"/>
              <a:ext cx="3242160" cy="518040"/>
            </p14:xfrm>
          </p:contentPart>
        </mc:Choice>
        <mc:Fallback xmlns="">
          <p:pic>
            <p:nvPicPr>
              <p:cNvPr id="144" name="Input penna 1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4907" y="3394893"/>
                <a:ext cx="32670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put penna 161"/>
              <p14:cNvContentPartPr/>
              <p14:nvPr/>
            </p14:nvContentPartPr>
            <p14:xfrm>
              <a:off x="7082427" y="4244853"/>
              <a:ext cx="3509280" cy="1069200"/>
            </p14:xfrm>
          </p:contentPart>
        </mc:Choice>
        <mc:Fallback xmlns="">
          <p:pic>
            <p:nvPicPr>
              <p:cNvPr id="162" name="Input penna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70547" y="4234773"/>
                <a:ext cx="353160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put penna 169"/>
              <p14:cNvContentPartPr/>
              <p14:nvPr/>
            </p14:nvContentPartPr>
            <p14:xfrm>
              <a:off x="2834067" y="4032453"/>
              <a:ext cx="513000" cy="73800"/>
            </p14:xfrm>
          </p:contentPart>
        </mc:Choice>
        <mc:Fallback xmlns="">
          <p:pic>
            <p:nvPicPr>
              <p:cNvPr id="170" name="Input penna 1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4667" y="3939213"/>
                <a:ext cx="6253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put penna 170"/>
              <p14:cNvContentPartPr/>
              <p14:nvPr/>
            </p14:nvContentPartPr>
            <p14:xfrm>
              <a:off x="4432467" y="4081053"/>
              <a:ext cx="587160" cy="34920"/>
            </p14:xfrm>
          </p:contentPart>
        </mc:Choice>
        <mc:Fallback xmlns="">
          <p:pic>
            <p:nvPicPr>
              <p:cNvPr id="171" name="Input penna 1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8027" y="3938853"/>
                <a:ext cx="696600" cy="3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41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user code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49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8202"/>
            <a:ext cx="9000225" cy="4590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2027995" y="1023683"/>
              <a:ext cx="2769120" cy="2774021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435" y="1009284"/>
                <a:ext cx="2803320" cy="280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3733315" y="1140323"/>
              <a:ext cx="1348920" cy="747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8915" y="1127723"/>
                <a:ext cx="138060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0" name="Ink 69"/>
              <p14:cNvContentPartPr/>
              <p14:nvPr/>
            </p14:nvContentPartPr>
            <p14:xfrm>
              <a:off x="6254395" y="479723"/>
              <a:ext cx="4776480" cy="6278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32435" y="475043"/>
                <a:ext cx="481680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7" name="Ink 76"/>
              <p14:cNvContentPartPr/>
              <p14:nvPr/>
            </p14:nvContentPartPr>
            <p14:xfrm>
              <a:off x="5077555" y="961403"/>
              <a:ext cx="897840" cy="3772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8555" y="949883"/>
                <a:ext cx="9183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" name="Ink 119"/>
              <p14:cNvContentPartPr/>
              <p14:nvPr/>
            </p14:nvContentPartPr>
            <p14:xfrm>
              <a:off x="6268075" y="1016123"/>
              <a:ext cx="4473720" cy="6685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8275" y="1002083"/>
                <a:ext cx="450720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" name="Ink 4"/>
              <p14:cNvContentPartPr/>
              <p14:nvPr/>
            </p14:nvContentPartPr>
            <p14:xfrm>
              <a:off x="1417997" y="1934006"/>
              <a:ext cx="4792680" cy="246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1277" y="1781726"/>
                <a:ext cx="49017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" name="Ink 5"/>
              <p14:cNvContentPartPr/>
              <p14:nvPr/>
            </p14:nvContentPartPr>
            <p14:xfrm>
              <a:off x="1451477" y="3624566"/>
              <a:ext cx="8025840" cy="163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05757" y="3493886"/>
                <a:ext cx="8152920" cy="18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" name="Ink 10"/>
              <p14:cNvContentPartPr/>
              <p14:nvPr/>
            </p14:nvContentPartPr>
            <p14:xfrm>
              <a:off x="6496157" y="1664366"/>
              <a:ext cx="3348360" cy="541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5357" y="1650686"/>
                <a:ext cx="337392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/>
              <p14:cNvContentPartPr/>
              <p14:nvPr/>
            </p14:nvContentPartPr>
            <p14:xfrm>
              <a:off x="9762437" y="4169606"/>
              <a:ext cx="1504440" cy="832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52357" y="4160966"/>
                <a:ext cx="152676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/>
              <p14:cNvContentPartPr/>
              <p14:nvPr/>
            </p14:nvContentPartPr>
            <p14:xfrm>
              <a:off x="1490357" y="2526926"/>
              <a:ext cx="7935480" cy="942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43197" y="2378966"/>
                <a:ext cx="8070480" cy="1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/>
              <p14:cNvContentPartPr/>
              <p14:nvPr/>
            </p14:nvContentPartPr>
            <p14:xfrm>
              <a:off x="9709157" y="2415326"/>
              <a:ext cx="2360520" cy="10040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99797" y="2408126"/>
                <a:ext cx="238392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/>
              <p14:cNvContentPartPr/>
              <p14:nvPr/>
            </p14:nvContentPartPr>
            <p14:xfrm>
              <a:off x="567438" y="5193353"/>
              <a:ext cx="5639760" cy="10868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5838" y="5171033"/>
                <a:ext cx="5671080" cy="11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9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651"/>
            <a:ext cx="10515600" cy="4351338"/>
          </a:xfrm>
        </p:spPr>
        <p:txBody>
          <a:bodyPr/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b="1" dirty="0" err="1"/>
              <a:t>type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b="1" dirty="0" err="1"/>
              <a:t>polymorphic</a:t>
            </a:r>
            <a:r>
              <a:rPr lang="it-IT" b="1" dirty="0"/>
              <a:t> </a:t>
            </a:r>
            <a:r>
              <a:rPr lang="it-IT" b="1" dirty="0" err="1"/>
              <a:t>class</a:t>
            </a:r>
            <a:r>
              <a:rPr lang="it-IT" dirty="0"/>
              <a:t>.</a:t>
            </a:r>
          </a:p>
          <a:p>
            <a:r>
              <a:rPr lang="it-IT" b="1" dirty="0"/>
              <a:t>Data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inside the </a:t>
            </a:r>
            <a:r>
              <a:rPr lang="it-IT" dirty="0" err="1"/>
              <a:t>class</a:t>
            </a:r>
            <a:r>
              <a:rPr lang="it-IT" dirty="0"/>
              <a:t>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runtime</a:t>
            </a:r>
            <a:r>
              <a:rPr lang="it-IT" b="1" dirty="0"/>
              <a:t> </a:t>
            </a:r>
            <a:r>
              <a:rPr lang="it-IT" dirty="0" err="1"/>
              <a:t>polymorphism</a:t>
            </a:r>
            <a:r>
              <a:rPr lang="it-IT" dirty="0"/>
              <a:t>.</a:t>
            </a:r>
          </a:p>
          <a:p>
            <a:r>
              <a:rPr lang="it-IT" b="1" dirty="0" err="1">
                <a:solidFill>
                  <a:srgbClr val="00B050"/>
                </a:solidFill>
              </a:rPr>
              <a:t>Very</a:t>
            </a:r>
            <a:r>
              <a:rPr lang="it-IT" b="1" dirty="0">
                <a:solidFill>
                  <a:srgbClr val="00B050"/>
                </a:solidFill>
              </a:rPr>
              <a:t> 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unfriendly</a:t>
            </a:r>
            <a:r>
              <a:rPr lang="it-IT" dirty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>
                <a:solidFill>
                  <a:srgbClr val="FF0000"/>
                </a:solidFill>
              </a:rPr>
              <a:t>Runtime </a:t>
            </a:r>
            <a:r>
              <a:rPr lang="it-IT" b="1" dirty="0" err="1">
                <a:solidFill>
                  <a:srgbClr val="FF0000"/>
                </a:solidFill>
              </a:rPr>
              <a:t>overhead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Lack</a:t>
            </a:r>
            <a:r>
              <a:rPr lang="it-IT" b="1" dirty="0">
                <a:solidFill>
                  <a:srgbClr val="FF0000"/>
                </a:solidFill>
              </a:rPr>
              <a:t> of </a:t>
            </a:r>
            <a:r>
              <a:rPr lang="it-IT" b="1" dirty="0" err="1">
                <a:solidFill>
                  <a:srgbClr val="FF0000"/>
                </a:solidFill>
              </a:rPr>
              <a:t>flexibility</a:t>
            </a:r>
            <a:r>
              <a:rPr lang="it-IT" dirty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5</a:t>
            </a:fld>
            <a:endParaRPr lang="it-IT"/>
          </a:p>
        </p:txBody>
      </p:sp>
      <p:grpSp>
        <p:nvGrpSpPr>
          <p:cNvPr id="12" name="Group 11"/>
          <p:cNvGrpSpPr/>
          <p:nvPr/>
        </p:nvGrpSpPr>
        <p:grpSpPr>
          <a:xfrm>
            <a:off x="4970815" y="3498184"/>
            <a:ext cx="3186270" cy="1553591"/>
            <a:chOff x="4970815" y="3498184"/>
            <a:chExt cx="3186270" cy="1553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0815" y="4119006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5" name="Ink 54"/>
                <p14:cNvContentPartPr/>
                <p14:nvPr/>
              </p14:nvContentPartPr>
              <p14:xfrm>
                <a:off x="5169445" y="4443184"/>
                <a:ext cx="1833840" cy="2786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56125" y="4425521"/>
                  <a:ext cx="1859760" cy="313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/>
                <p14:cNvContentPartPr/>
                <p14:nvPr/>
              </p14:nvContentPartPr>
              <p14:xfrm>
                <a:off x="6167005" y="3498184"/>
                <a:ext cx="1990080" cy="6152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9805" y="3481624"/>
                  <a:ext cx="201384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8762774" y="4055464"/>
            <a:ext cx="2591025" cy="1462696"/>
            <a:chOff x="8762774" y="4055464"/>
            <a:chExt cx="2591025" cy="146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2774" y="4585391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9046285" y="4055464"/>
                <a:ext cx="1618200" cy="11808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30085" y="4038899"/>
                  <a:ext cx="1645920" cy="1213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0" name="Ink 79"/>
                <p14:cNvContentPartPr/>
                <p14:nvPr/>
              </p14:nvContentPartPr>
              <p14:xfrm>
                <a:off x="9782485" y="4084264"/>
                <a:ext cx="190080" cy="5144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61605" y="4073464"/>
                  <a:ext cx="22572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8670753" y="1847559"/>
            <a:ext cx="2554941" cy="896470"/>
            <a:chOff x="8670753" y="1847559"/>
            <a:chExt cx="2554941" cy="896470"/>
          </a:xfrm>
        </p:grpSpPr>
        <p:sp>
          <p:nvSpPr>
            <p:cNvPr id="5" name="Rectangle 4"/>
            <p:cNvSpPr/>
            <p:nvPr/>
          </p:nvSpPr>
          <p:spPr>
            <a:xfrm>
              <a:off x="8670753" y="1847559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8876725" y="1994464"/>
                <a:ext cx="2045880" cy="6570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72045" y="1980056"/>
                  <a:ext cx="2064240" cy="6897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8246812" y="2770264"/>
            <a:ext cx="2554941" cy="1252964"/>
            <a:chOff x="8246812" y="2770264"/>
            <a:chExt cx="2554941" cy="1252964"/>
          </a:xfrm>
        </p:grpSpPr>
        <p:sp>
          <p:nvSpPr>
            <p:cNvPr id="19" name="Rectangle 18"/>
            <p:cNvSpPr/>
            <p:nvPr/>
          </p:nvSpPr>
          <p:spPr>
            <a:xfrm>
              <a:off x="8246812" y="3126758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8457325" y="2770264"/>
                <a:ext cx="1787400" cy="9975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48325" y="2751897"/>
                  <a:ext cx="1815120" cy="102997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85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417253"/>
            <a:ext cx="10515600" cy="4351338"/>
          </a:xfrm>
        </p:spPr>
        <p:txBody>
          <a:bodyPr/>
          <a:lstStyle/>
          <a:p>
            <a:r>
              <a:rPr lang="en-US" dirty="0"/>
              <a:t>Efficient management of </a:t>
            </a:r>
            <a:r>
              <a:rPr lang="en-US" b="1" dirty="0"/>
              <a:t>entity IDs</a:t>
            </a:r>
            <a:r>
              <a:rPr lang="en-US" dirty="0"/>
              <a:t>.</a:t>
            </a:r>
          </a:p>
          <a:p>
            <a:r>
              <a:rPr lang="en-US" dirty="0"/>
              <a:t>Exploiting </a:t>
            </a:r>
            <a:r>
              <a:rPr lang="en-US" b="1" dirty="0"/>
              <a:t>compile-time knowledge </a:t>
            </a:r>
            <a:r>
              <a:rPr lang="en-US" dirty="0"/>
              <a:t>to increase performance and safety.</a:t>
            </a:r>
          </a:p>
          <a:p>
            <a:r>
              <a:rPr lang="en-US" dirty="0"/>
              <a:t>Executing systems </a:t>
            </a:r>
            <a:r>
              <a:rPr lang="en-US" b="1" dirty="0"/>
              <a:t>respecting dependencies</a:t>
            </a:r>
            <a:r>
              <a:rPr lang="en-US" dirty="0"/>
              <a:t> between them and using </a:t>
            </a:r>
            <a:r>
              <a:rPr lang="en-US" b="1" dirty="0"/>
              <a:t>parallelism </a:t>
            </a:r>
            <a:r>
              <a:rPr lang="en-US" dirty="0"/>
              <a:t>when possible.</a:t>
            </a:r>
          </a:p>
          <a:p>
            <a:r>
              <a:rPr lang="en-US" dirty="0"/>
              <a:t>Processing entities subsets of the same system in different threads.</a:t>
            </a:r>
          </a:p>
          <a:p>
            <a:r>
              <a:rPr lang="en-US" dirty="0"/>
              <a:t>Dealing with entity/component addition/removal during system execution.</a:t>
            </a:r>
          </a:p>
          <a:p>
            <a:r>
              <a:rPr lang="en-US" dirty="0"/>
              <a:t>Providing a clean and safe interface to the user.</a:t>
            </a:r>
          </a:p>
          <a:p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174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Sparse Integer Sets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575459"/>
            <a:ext cx="5181600" cy="4351338"/>
          </a:xfrm>
        </p:spPr>
        <p:txBody>
          <a:bodyPr/>
          <a:lstStyle/>
          <a:p>
            <a:r>
              <a:rPr lang="en-US" dirty="0"/>
              <a:t>Extremely useful data structure to deal with entity ID management.</a:t>
            </a:r>
          </a:p>
          <a:p>
            <a:r>
              <a:rPr lang="en-US" dirty="0"/>
              <a:t>Conceptually represents a set of unsigned integers.</a:t>
            </a:r>
          </a:p>
          <a:p>
            <a:r>
              <a:rPr lang="en-US" dirty="0"/>
              <a:t>Allows: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O(1)</a:t>
            </a:r>
            <a:r>
              <a:rPr lang="en-US" dirty="0"/>
              <a:t> test, insertion and removal.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O(k)</a:t>
            </a:r>
            <a:r>
              <a:rPr lang="en-US" dirty="0"/>
              <a:t> iteration, where </a:t>
            </a:r>
            <a:r>
              <a:rPr lang="en-US" b="1" dirty="0">
                <a:latin typeface="Consolas" panose="020B0609020204030204" pitchFamily="49" charset="0"/>
              </a:rPr>
              <a:t>k</a:t>
            </a:r>
            <a:r>
              <a:rPr lang="en-US" dirty="0"/>
              <a:t> is the number of integers in the set.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half" idx="2"/>
          </p:nvPr>
        </p:nvSpPr>
        <p:spPr>
          <a:xfrm>
            <a:off x="6172200" y="1575459"/>
            <a:ext cx="5181600" cy="2128308"/>
          </a:xfrm>
        </p:spPr>
        <p:txBody>
          <a:bodyPr/>
          <a:lstStyle/>
          <a:p>
            <a:r>
              <a:rPr lang="en-US" dirty="0"/>
              <a:t>Used in </a:t>
            </a:r>
            <a:r>
              <a:rPr lang="en-US" b="1" dirty="0"/>
              <a:t>system instances </a:t>
            </a:r>
            <a:r>
              <a:rPr lang="en-US" i="1" dirty="0"/>
              <a:t>(subscribed entities) </a:t>
            </a:r>
            <a:r>
              <a:rPr lang="en-US" dirty="0"/>
              <a:t>and in </a:t>
            </a:r>
            <a:r>
              <a:rPr lang="en-US" b="1" dirty="0"/>
              <a:t>entity storage </a:t>
            </a:r>
            <a:r>
              <a:rPr lang="en-US" i="1" dirty="0"/>
              <a:t>(available IDs)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51</a:t>
            </a:fld>
            <a:endParaRPr 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86" y="3950847"/>
            <a:ext cx="5137414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846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Sparse Integer Sets</a:t>
            </a:r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826"/>
            <a:ext cx="10507133" cy="429698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pPr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80841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10515600" cy="1539012"/>
          </a:xfrm>
        </p:spPr>
        <p:txBody>
          <a:bodyPr/>
          <a:lstStyle/>
          <a:p>
            <a:r>
              <a:rPr lang="en-US" dirty="0"/>
              <a:t>Users can choose settings at compile-time that can restrict the functionality of ECST in order to achieve superior performance.</a:t>
            </a:r>
          </a:p>
          <a:p>
            <a:r>
              <a:rPr lang="en-US" dirty="0"/>
              <a:t>Example: </a:t>
            </a:r>
            <a:r>
              <a:rPr lang="en-US" b="1" dirty="0"/>
              <a:t>max entity limit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53</a:t>
            </a:fld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89433"/>
            <a:ext cx="4749800" cy="1891419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83" y="3745244"/>
            <a:ext cx="4675517" cy="18594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put penna 14"/>
              <p14:cNvContentPartPr/>
              <p14:nvPr/>
            </p14:nvContentPartPr>
            <p14:xfrm>
              <a:off x="1915886" y="4516808"/>
              <a:ext cx="3672114" cy="190714"/>
            </p14:xfrm>
          </p:contentPart>
        </mc:Choice>
        <mc:Fallback>
          <p:pic>
            <p:nvPicPr>
              <p:cNvPr id="15" name="Input penna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3574" y="4416608"/>
                <a:ext cx="3743919" cy="347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put penna 15"/>
              <p14:cNvContentPartPr/>
              <p14:nvPr/>
            </p14:nvContentPartPr>
            <p14:xfrm>
              <a:off x="7536836" y="4516808"/>
              <a:ext cx="2958409" cy="190714"/>
            </p14:xfrm>
          </p:contentPart>
        </mc:Choice>
        <mc:Fallback>
          <p:pic>
            <p:nvPicPr>
              <p:cNvPr id="16" name="Input penna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01544" y="4445336"/>
                <a:ext cx="3039077" cy="3533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2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54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2286"/>
            <a:ext cx="10015379" cy="48424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2441500" y="2280513"/>
              <a:ext cx="1076760" cy="802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4060" y="2162243"/>
                <a:ext cx="1161720" cy="323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3886540" y="3063513"/>
              <a:ext cx="1323360" cy="120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9820" y="2948691"/>
                <a:ext cx="1414800" cy="333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3911740" y="4190313"/>
              <a:ext cx="1304640" cy="802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0780" y="4075113"/>
                <a:ext cx="13896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put penna 9"/>
              <p14:cNvContentPartPr/>
              <p14:nvPr/>
            </p14:nvContentPartPr>
            <p14:xfrm>
              <a:off x="3572260" y="5600073"/>
              <a:ext cx="1299240" cy="9360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2300" y="5533011"/>
                <a:ext cx="1393560" cy="2854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6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</a:t>
            </a: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2057"/>
            <a:ext cx="6086383" cy="4742454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55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/>
              <p14:cNvContentPartPr/>
              <p14:nvPr/>
            </p14:nvContentPartPr>
            <p14:xfrm>
              <a:off x="1854643" y="1885953"/>
              <a:ext cx="5505840" cy="18676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0963" y="1871553"/>
                <a:ext cx="5536800" cy="18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put penna 12"/>
              <p14:cNvContentPartPr/>
              <p14:nvPr/>
            </p14:nvContentPartPr>
            <p14:xfrm>
              <a:off x="7003363" y="1154073"/>
              <a:ext cx="4766040" cy="130752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2563" y="1143993"/>
                <a:ext cx="4790160" cy="13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put penna 44"/>
              <p14:cNvContentPartPr/>
              <p14:nvPr/>
            </p14:nvContentPartPr>
            <p14:xfrm>
              <a:off x="1956163" y="3644913"/>
              <a:ext cx="4835160" cy="1711800"/>
            </p14:xfrm>
          </p:contentPart>
        </mc:Choice>
        <mc:Fallback xmlns="">
          <p:pic>
            <p:nvPicPr>
              <p:cNvPr id="45" name="Input penna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3923" y="3633033"/>
                <a:ext cx="4861800" cy="17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put penna 46"/>
              <p14:cNvContentPartPr/>
              <p14:nvPr/>
            </p14:nvContentPartPr>
            <p14:xfrm>
              <a:off x="6780523" y="4362033"/>
              <a:ext cx="468720" cy="236880"/>
            </p14:xfrm>
          </p:contentPart>
        </mc:Choice>
        <mc:Fallback xmlns="">
          <p:pic>
            <p:nvPicPr>
              <p:cNvPr id="47" name="Input penna 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1163" y="4354833"/>
                <a:ext cx="4888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put penna 49"/>
              <p14:cNvContentPartPr/>
              <p14:nvPr/>
            </p14:nvContentPartPr>
            <p14:xfrm>
              <a:off x="7579003" y="3994833"/>
              <a:ext cx="3855240" cy="1508040"/>
            </p14:xfrm>
          </p:contentPart>
        </mc:Choice>
        <mc:Fallback xmlns="">
          <p:pic>
            <p:nvPicPr>
              <p:cNvPr id="50" name="Input penna 4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67123" y="3985473"/>
                <a:ext cx="3876840" cy="15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1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7529" y="308397"/>
            <a:ext cx="10515600" cy="644372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56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2" y="1318617"/>
            <a:ext cx="4671273" cy="143731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917" y="3016551"/>
            <a:ext cx="4586197" cy="1430206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806" y="4607651"/>
            <a:ext cx="5313259" cy="14129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put penna 11"/>
              <p14:cNvContentPartPr/>
              <p14:nvPr/>
            </p14:nvContentPartPr>
            <p14:xfrm>
              <a:off x="8612009" y="5311623"/>
              <a:ext cx="1736677" cy="240708"/>
            </p14:xfrm>
          </p:contentPart>
        </mc:Choice>
        <mc:Fallback>
          <p:pic>
            <p:nvPicPr>
              <p:cNvPr id="12" name="Input penna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95459" y="5293300"/>
                <a:ext cx="1769777" cy="2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put penna 13"/>
              <p14:cNvContentPartPr/>
              <p14:nvPr/>
            </p14:nvContentPartPr>
            <p14:xfrm>
              <a:off x="7078025" y="3016551"/>
              <a:ext cx="3361743" cy="2380315"/>
            </p14:xfrm>
          </p:contentPart>
        </mc:Choice>
        <mc:Fallback>
          <p:pic>
            <p:nvPicPr>
              <p:cNvPr id="14" name="Input penna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61826" y="3006473"/>
                <a:ext cx="3392340" cy="2399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Input penna 20"/>
              <p14:cNvContentPartPr/>
              <p14:nvPr/>
            </p14:nvContentPartPr>
            <p14:xfrm>
              <a:off x="6221198" y="3661045"/>
              <a:ext cx="1990751" cy="277841"/>
            </p14:xfrm>
          </p:contentPart>
        </mc:Choice>
        <mc:Fallback>
          <p:pic>
            <p:nvPicPr>
              <p:cNvPr id="21" name="Input penna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08601" y="3644701"/>
                <a:ext cx="2019545" cy="309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Input penna 23"/>
              <p14:cNvContentPartPr/>
              <p14:nvPr/>
            </p14:nvContentPartPr>
            <p14:xfrm>
              <a:off x="4103144" y="1654320"/>
              <a:ext cx="2834685" cy="2001245"/>
            </p14:xfrm>
          </p:contentPart>
        </mc:Choice>
        <mc:Fallback>
          <p:pic>
            <p:nvPicPr>
              <p:cNvPr id="24" name="Input penna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1627" y="1639219"/>
                <a:ext cx="2855920" cy="2023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6" name="Input penna 25"/>
              <p14:cNvContentPartPr/>
              <p14:nvPr/>
            </p14:nvContentPartPr>
            <p14:xfrm>
              <a:off x="3928939" y="1660572"/>
              <a:ext cx="288360" cy="168480"/>
            </p14:xfrm>
          </p:contentPart>
        </mc:Choice>
        <mc:Fallback>
          <p:pic>
            <p:nvPicPr>
              <p:cNvPr id="26" name="Input penna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17575" y="1648384"/>
                <a:ext cx="309667" cy="194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7" name="Input penna 26"/>
              <p14:cNvContentPartPr/>
              <p14:nvPr/>
            </p14:nvContentPartPr>
            <p14:xfrm>
              <a:off x="2141704" y="2550737"/>
              <a:ext cx="1341725" cy="47320"/>
            </p14:xfrm>
          </p:contentPart>
        </mc:Choice>
        <mc:Fallback>
          <p:pic>
            <p:nvPicPr>
              <p:cNvPr id="27" name="Input penna 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14088" y="2463121"/>
                <a:ext cx="1406641" cy="237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8" name="Input penna 27"/>
              <p14:cNvContentPartPr/>
              <p14:nvPr/>
            </p14:nvContentPartPr>
            <p14:xfrm>
              <a:off x="5623991" y="4243971"/>
              <a:ext cx="1322676" cy="110033"/>
            </p14:xfrm>
          </p:contentPart>
        </mc:Choice>
        <mc:Fallback>
          <p:pic>
            <p:nvPicPr>
              <p:cNvPr id="28" name="Input penna 2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94167" y="4163054"/>
                <a:ext cx="1387714" cy="248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put penna 28"/>
              <p14:cNvContentPartPr/>
              <p14:nvPr/>
            </p14:nvContentPartPr>
            <p14:xfrm>
              <a:off x="8868679" y="3073441"/>
              <a:ext cx="2160" cy="2160"/>
            </p14:xfrm>
          </p:contentPart>
        </mc:Choice>
        <mc:Fallback xmlns="">
          <p:pic>
            <p:nvPicPr>
              <p:cNvPr id="29" name="Input penna 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63999" y="3068761"/>
                <a:ext cx="115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1" name="Input penna 30"/>
              <p14:cNvContentPartPr/>
              <p14:nvPr/>
            </p14:nvContentPartPr>
            <p14:xfrm>
              <a:off x="2040104" y="2329382"/>
              <a:ext cx="1602982" cy="45719"/>
            </p14:xfrm>
          </p:contentPart>
        </mc:Choice>
        <mc:Fallback>
          <p:pic>
            <p:nvPicPr>
              <p:cNvPr id="31" name="Input penna 3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97267" y="2232229"/>
                <a:ext cx="1689017" cy="256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2" name="Input penna 31"/>
              <p14:cNvContentPartPr/>
              <p14:nvPr/>
            </p14:nvContentPartPr>
            <p14:xfrm>
              <a:off x="5559860" y="4015667"/>
              <a:ext cx="1322676" cy="91478"/>
            </p14:xfrm>
          </p:contentPart>
        </mc:Choice>
        <mc:Fallback>
          <p:pic>
            <p:nvPicPr>
              <p:cNvPr id="32" name="Input penna 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30786" y="3927418"/>
                <a:ext cx="1392668" cy="274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3" name="Input penna 32"/>
              <p14:cNvContentPartPr/>
              <p14:nvPr/>
            </p14:nvContentPartPr>
            <p14:xfrm>
              <a:off x="7926075" y="5609919"/>
              <a:ext cx="2505104" cy="45719"/>
            </p14:xfrm>
          </p:contentPart>
        </mc:Choice>
        <mc:Fallback>
          <p:pic>
            <p:nvPicPr>
              <p:cNvPr id="33" name="Input penna 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95867" y="5505273"/>
                <a:ext cx="2575949" cy="236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8" name="Input penna 37"/>
              <p14:cNvContentPartPr/>
              <p14:nvPr/>
            </p14:nvContentPartPr>
            <p14:xfrm>
              <a:off x="2812566" y="2118378"/>
              <a:ext cx="2136805" cy="45719"/>
            </p14:xfrm>
          </p:contentPart>
        </mc:Choice>
        <mc:Fallback>
          <p:pic>
            <p:nvPicPr>
              <p:cNvPr id="38" name="Input penna 3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84497" y="2012521"/>
                <a:ext cx="2205177" cy="280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9" name="Input penna 38"/>
              <p14:cNvContentPartPr/>
              <p14:nvPr/>
            </p14:nvContentPartPr>
            <p14:xfrm>
              <a:off x="6397321" y="3554832"/>
              <a:ext cx="2098080" cy="25200"/>
            </p14:xfrm>
          </p:contentPart>
        </mc:Choice>
        <mc:Fallback>
          <p:pic>
            <p:nvPicPr>
              <p:cNvPr id="39" name="Input penna 3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64024" y="3430272"/>
                <a:ext cx="2177922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0" name="Input penna 39"/>
              <p14:cNvContentPartPr/>
              <p14:nvPr/>
            </p14:nvContentPartPr>
            <p14:xfrm>
              <a:off x="8649113" y="5105010"/>
              <a:ext cx="466311" cy="45719"/>
            </p14:xfrm>
          </p:contentPart>
        </mc:Choice>
        <mc:Fallback>
          <p:pic>
            <p:nvPicPr>
              <p:cNvPr id="40" name="Input penna 3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00576" y="4993927"/>
                <a:ext cx="582799" cy="3114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838200" y="1568769"/>
            <a:ext cx="10515600" cy="1428004"/>
          </a:xfrm>
        </p:spPr>
        <p:txBody>
          <a:bodyPr/>
          <a:lstStyle/>
          <a:p>
            <a:r>
              <a:rPr lang="en-US" dirty="0"/>
              <a:t>An implicit </a:t>
            </a:r>
            <a:r>
              <a:rPr lang="en-US" b="1" dirty="0"/>
              <a:t>directed acyclic graph</a:t>
            </a:r>
            <a:r>
              <a:rPr lang="en-US" dirty="0"/>
              <a:t> is built thanks to the compile-time system signatures.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57</a:t>
            </a:fld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12192" r="1142" b="5192"/>
          <a:stretch/>
        </p:blipFill>
        <p:spPr>
          <a:xfrm>
            <a:off x="963283" y="3183147"/>
            <a:ext cx="10265434" cy="24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48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0" y="1336575"/>
            <a:ext cx="9803450" cy="45417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385723" y="3760340"/>
              <a:ext cx="730800" cy="32760"/>
            </p14:xfrm>
          </p:contentPart>
        </mc:Choice>
        <mc:Fallback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8863" y="3619890"/>
                <a:ext cx="843836" cy="296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3460963" y="3972513"/>
              <a:ext cx="1599120" cy="123480"/>
            </p14:xfrm>
          </p:contentPart>
        </mc:Choice>
        <mc:Fallback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6034" y="3844688"/>
                <a:ext cx="1705153" cy="384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put penna 11"/>
              <p14:cNvContentPartPr/>
              <p14:nvPr/>
            </p14:nvContentPartPr>
            <p14:xfrm>
              <a:off x="10706683" y="4905633"/>
              <a:ext cx="360" cy="3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88683" y="4887633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put penna 14"/>
              <p14:cNvContentPartPr/>
              <p14:nvPr/>
            </p14:nvContentPartPr>
            <p14:xfrm>
              <a:off x="3001243" y="3165213"/>
              <a:ext cx="2230560" cy="1614600"/>
            </p14:xfrm>
          </p:contentPart>
        </mc:Choice>
        <mc:Fallback>
          <p:pic>
            <p:nvPicPr>
              <p:cNvPr id="15" name="Input penna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83600" y="3146107"/>
                <a:ext cx="2270526" cy="1650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put penna 18"/>
              <p14:cNvContentPartPr/>
              <p14:nvPr/>
            </p14:nvContentPartPr>
            <p14:xfrm>
              <a:off x="5085283" y="2645553"/>
              <a:ext cx="1363680" cy="903960"/>
            </p14:xfrm>
          </p:contentPart>
        </mc:Choice>
        <mc:Fallback xmlns="">
          <p:pic>
            <p:nvPicPr>
              <p:cNvPr id="19" name="Input penna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763" y="2626473"/>
                <a:ext cx="139572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put penna 24"/>
              <p14:cNvContentPartPr/>
              <p14:nvPr/>
            </p14:nvContentPartPr>
            <p14:xfrm>
              <a:off x="6803563" y="1481313"/>
              <a:ext cx="3307320" cy="142848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403" y="1469793"/>
                <a:ext cx="3335040" cy="14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2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583577"/>
            <a:ext cx="5428129" cy="4216587"/>
          </a:xfrm>
        </p:spPr>
        <p:txBody>
          <a:bodyPr/>
          <a:lstStyle/>
          <a:p>
            <a:r>
              <a:rPr lang="en-US" dirty="0"/>
              <a:t>Avoid </a:t>
            </a:r>
            <a:r>
              <a:rPr lang="en-US" b="1" dirty="0"/>
              <a:t>busy waiting</a:t>
            </a:r>
            <a:r>
              <a:rPr lang="en-US" dirty="0"/>
              <a:t>, use </a:t>
            </a:r>
            <a:r>
              <a:rPr lang="en-US" b="1" dirty="0"/>
              <a:t>condition variables</a:t>
            </a:r>
            <a:r>
              <a:rPr lang="en-US" dirty="0"/>
              <a:t>.</a:t>
            </a:r>
          </a:p>
          <a:p>
            <a:r>
              <a:rPr lang="en-US" dirty="0"/>
              <a:t>Use </a:t>
            </a:r>
            <a:r>
              <a:rPr lang="en-US" b="1" dirty="0"/>
              <a:t>thread pooling </a:t>
            </a:r>
            <a:r>
              <a:rPr lang="en-US" dirty="0"/>
              <a:t>with a fast </a:t>
            </a:r>
            <a:r>
              <a:rPr lang="en-US" b="1" dirty="0"/>
              <a:t>lock-free concurrent queue</a:t>
            </a:r>
            <a:r>
              <a:rPr lang="en-US" dirty="0"/>
              <a:t>.</a:t>
            </a:r>
          </a:p>
          <a:p>
            <a:r>
              <a:rPr lang="en-US" dirty="0"/>
              <a:t>Avoid </a:t>
            </a:r>
            <a:r>
              <a:rPr lang="en-US" b="1" dirty="0"/>
              <a:t>futures</a:t>
            </a:r>
            <a:r>
              <a:rPr lang="en-US" dirty="0"/>
              <a:t>, use </a:t>
            </a:r>
            <a:r>
              <a:rPr lang="en-US" b="1" dirty="0"/>
              <a:t>atomic counters</a:t>
            </a:r>
            <a:r>
              <a:rPr lang="en-US" dirty="0"/>
              <a:t> with </a:t>
            </a:r>
            <a:r>
              <a:rPr lang="en-US" b="1" dirty="0"/>
              <a:t>condition variables</a:t>
            </a:r>
            <a:r>
              <a:rPr lang="en-US" dirty="0"/>
              <a:t> to wait for tasks to complete.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00" y="1305672"/>
            <a:ext cx="4094000" cy="4351338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678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6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4" y="2944778"/>
            <a:ext cx="2591025" cy="932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1540329"/>
            <a:ext cx="2591025" cy="932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4384903"/>
            <a:ext cx="2591025" cy="932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381" y="2944778"/>
            <a:ext cx="2591025" cy="93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086383" y="3229279"/>
              <a:ext cx="2714040" cy="347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263" y="3213439"/>
                <a:ext cx="27406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4752263" y="1672639"/>
              <a:ext cx="2691360" cy="696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0383" y="1658599"/>
                <a:ext cx="271764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k 67"/>
              <p14:cNvContentPartPr/>
              <p14:nvPr/>
            </p14:nvContentPartPr>
            <p14:xfrm>
              <a:off x="4758743" y="4510159"/>
              <a:ext cx="2164320" cy="6904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7223" y="4498639"/>
                <a:ext cx="219384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" name="Ink 102"/>
              <p14:cNvContentPartPr/>
              <p14:nvPr/>
            </p14:nvContentPartPr>
            <p14:xfrm>
              <a:off x="9908543" y="3183199"/>
              <a:ext cx="171000" cy="522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92703" y="3165559"/>
                <a:ext cx="2055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7202423" y="2002759"/>
              <a:ext cx="1450800" cy="13672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0183" y="1985843"/>
                <a:ext cx="1478160" cy="139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6" name="Ink 115"/>
              <p14:cNvContentPartPr/>
              <p14:nvPr/>
            </p14:nvContentPartPr>
            <p14:xfrm>
              <a:off x="8591303" y="3377959"/>
              <a:ext cx="28800" cy="201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85903" y="3372559"/>
                <a:ext cx="39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" name="Ink 119"/>
              <p14:cNvContentPartPr/>
              <p14:nvPr/>
            </p14:nvContentPartPr>
            <p14:xfrm>
              <a:off x="7348223" y="3336559"/>
              <a:ext cx="1317600" cy="16444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32743" y="3330439"/>
                <a:ext cx="1339200" cy="16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3619703" y="1903039"/>
              <a:ext cx="1007280" cy="14396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7108" y="1891159"/>
                <a:ext cx="1031391" cy="14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2" name="Ink 141"/>
              <p14:cNvContentPartPr/>
              <p14:nvPr/>
            </p14:nvContentPartPr>
            <p14:xfrm>
              <a:off x="3628343" y="3142159"/>
              <a:ext cx="958320" cy="17496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4298" y="3133879"/>
                <a:ext cx="981009" cy="17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4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lock-free queue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207061"/>
            <a:ext cx="10515600" cy="1634754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moodycamel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BlockingConcurrentQueue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By </a:t>
            </a:r>
            <a:r>
              <a:rPr lang="en-US" b="1" dirty="0"/>
              <a:t>Cameron </a:t>
            </a:r>
            <a:r>
              <a:rPr lang="en-US" b="1" dirty="0" err="1"/>
              <a:t>Desrochers</a:t>
            </a:r>
            <a:r>
              <a:rPr lang="en-US" b="1" dirty="0"/>
              <a:t> </a:t>
            </a:r>
            <a:r>
              <a:rPr lang="en-US" i="1" dirty="0"/>
              <a:t>(</a:t>
            </a:r>
            <a:r>
              <a:rPr lang="en-US" b="1" i="1" dirty="0"/>
              <a:t>cameron314</a:t>
            </a:r>
            <a:r>
              <a:rPr lang="en-US" i="1" dirty="0"/>
              <a:t> on GitHub).</a:t>
            </a:r>
          </a:p>
          <a:p>
            <a:pPr lvl="2"/>
            <a:r>
              <a:rPr lang="en-US" dirty="0">
                <a:hlinkClick r:id="rId3"/>
              </a:rPr>
              <a:t>https://github.com/cameron314/concurrentqueue</a:t>
            </a:r>
            <a:r>
              <a:rPr lang="en-US" dirty="0"/>
              <a:t> </a:t>
            </a:r>
            <a:r>
              <a:rPr lang="en-US" i="1" dirty="0"/>
              <a:t>(Simplified BSD License)</a:t>
            </a:r>
            <a:endParaRPr lang="en-US" b="1" i="1" dirty="0">
              <a:latin typeface="Consolas" panose="020B06090202040302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60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71" y="2753800"/>
            <a:ext cx="5046829" cy="3113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44802"/>
            <a:ext cx="4462463" cy="15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21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559"/>
            <a:ext cx="5157158" cy="4351338"/>
          </a:xfrm>
        </p:spPr>
        <p:txBody>
          <a:bodyPr/>
          <a:lstStyle/>
          <a:p>
            <a:r>
              <a:rPr lang="it-IT" b="1" dirty="0"/>
              <a:t>Condition variables </a:t>
            </a:r>
            <a:r>
              <a:rPr lang="it-IT" dirty="0"/>
              <a:t>and </a:t>
            </a:r>
            <a:r>
              <a:rPr lang="it-IT" b="1" dirty="0"/>
              <a:t>counters </a:t>
            </a:r>
            <a:r>
              <a:rPr lang="it-IT" dirty="0"/>
              <a:t>are used to wait for multiple tasks to complete.</a:t>
            </a:r>
          </a:p>
          <a:p>
            <a:pPr lvl="1"/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in </a:t>
            </a:r>
            <a:r>
              <a:rPr lang="it-IT" b="1" dirty="0" err="1"/>
              <a:t>system</a:t>
            </a:r>
            <a:r>
              <a:rPr lang="it-IT" b="1" dirty="0"/>
              <a:t> </a:t>
            </a:r>
            <a:r>
              <a:rPr lang="it-IT" b="1" dirty="0" err="1"/>
              <a:t>scheduling</a:t>
            </a:r>
            <a:r>
              <a:rPr lang="it-IT" b="1" dirty="0"/>
              <a:t> </a:t>
            </a:r>
            <a:r>
              <a:rPr lang="it-IT" dirty="0"/>
              <a:t>and in </a:t>
            </a:r>
            <a:r>
              <a:rPr lang="it-IT" b="1" dirty="0" err="1"/>
              <a:t>inner</a:t>
            </a:r>
            <a:r>
              <a:rPr lang="it-IT" b="1" dirty="0"/>
              <a:t> </a:t>
            </a:r>
            <a:r>
              <a:rPr lang="it-IT" b="1" dirty="0" err="1"/>
              <a:t>parallelism</a:t>
            </a:r>
            <a:r>
              <a:rPr lang="it-IT" dirty="0"/>
              <a:t>.</a:t>
            </a:r>
          </a:p>
          <a:p>
            <a:r>
              <a:rPr lang="it-IT" dirty="0"/>
              <a:t>The </a:t>
            </a:r>
            <a:r>
              <a:rPr lang="it-IT" dirty="0">
                <a:latin typeface="Consolas" panose="020B0609020204030204" pitchFamily="49" charset="0"/>
              </a:rPr>
              <a:t>latch</a:t>
            </a:r>
            <a:r>
              <a:rPr lang="it-IT" dirty="0"/>
              <a:t> struct aggregates a </a:t>
            </a:r>
            <a:r>
              <a:rPr lang="it-IT" b="1" dirty="0"/>
              <a:t>mutex</a:t>
            </a:r>
            <a:r>
              <a:rPr lang="it-IT" dirty="0"/>
              <a:t>, a</a:t>
            </a:r>
            <a:r>
              <a:rPr lang="it-IT" b="1" dirty="0"/>
              <a:t> condition variable</a:t>
            </a:r>
            <a:r>
              <a:rPr lang="it-IT" dirty="0"/>
              <a:t> and a </a:t>
            </a:r>
            <a:r>
              <a:rPr lang="it-IT" b="1" dirty="0"/>
              <a:t>counter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61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98" y="2478485"/>
            <a:ext cx="4915802" cy="224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3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366000" y="1198789"/>
            <a:ext cx="3987799" cy="5000108"/>
          </a:xfrm>
        </p:spPr>
        <p:txBody>
          <a:bodyPr>
            <a:normAutofit/>
          </a:bodyPr>
          <a:lstStyle/>
          <a:p>
            <a:r>
              <a:rPr lang="it-IT" dirty="0">
                <a:latin typeface="Consolas" panose="020B0609020204030204" pitchFamily="49" charset="0"/>
              </a:rPr>
              <a:t>latch</a:t>
            </a:r>
            <a:r>
              <a:rPr lang="it-IT" dirty="0"/>
              <a:t> is essentially a simple abstraction to prevent busy waiting. </a:t>
            </a:r>
          </a:p>
          <a:p>
            <a:r>
              <a:rPr lang="it-IT" dirty="0" err="1"/>
              <a:t>Clean</a:t>
            </a:r>
            <a:r>
              <a:rPr lang="it-IT" dirty="0"/>
              <a:t> «</a:t>
            </a:r>
            <a:r>
              <a:rPr lang="it-IT" dirty="0" err="1"/>
              <a:t>interface</a:t>
            </a:r>
            <a:r>
              <a:rPr lang="it-IT" dirty="0"/>
              <a:t>»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take it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parameter</a:t>
            </a:r>
            <a:r>
              <a:rPr lang="it-IT" dirty="0"/>
              <a:t> are </a:t>
            </a:r>
            <a:r>
              <a:rPr lang="it-IT" dirty="0" err="1"/>
              <a:t>defined</a:t>
            </a:r>
            <a:r>
              <a:rPr lang="it-IT" dirty="0"/>
              <a:t> for </a:t>
            </a:r>
            <a:r>
              <a:rPr lang="it-IT" dirty="0" err="1"/>
              <a:t>convenience</a:t>
            </a:r>
            <a:r>
              <a:rPr lang="it-IT" dirty="0"/>
              <a:t> and </a:t>
            </a:r>
            <a:r>
              <a:rPr lang="it-IT" dirty="0" err="1"/>
              <a:t>safety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62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8789"/>
            <a:ext cx="6335997" cy="48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70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4278706"/>
            <a:ext cx="10515600" cy="1842555"/>
          </a:xfrm>
        </p:spPr>
        <p:txBody>
          <a:bodyPr/>
          <a:lstStyle/>
          <a:p>
            <a:r>
              <a:rPr lang="en-US" dirty="0"/>
              <a:t>Access to the counter is synchronized thanks to a </a:t>
            </a:r>
            <a:r>
              <a:rPr lang="en-US" dirty="0" err="1">
                <a:latin typeface="Consolas" panose="020B0609020204030204" pitchFamily="49" charset="0"/>
              </a:rPr>
              <a:t>lock_guard</a:t>
            </a:r>
            <a:r>
              <a:rPr lang="en-US" dirty="0"/>
              <a:t> that locks the </a:t>
            </a:r>
            <a:r>
              <a:rPr lang="en-US" dirty="0" err="1">
                <a:latin typeface="Consolas" panose="020B0609020204030204" pitchFamily="49" charset="0"/>
              </a:rPr>
              <a:t>mutex</a:t>
            </a:r>
            <a:r>
              <a:rPr lang="en-US" dirty="0"/>
              <a:t> contained in the counter blocker.</a:t>
            </a:r>
          </a:p>
          <a:p>
            <a:r>
              <a:rPr lang="en-US" dirty="0"/>
              <a:t>The passed function will be executed after locking, to prevent mistakes and explicit locking.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63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7"/>
          <a:stretch/>
        </p:blipFill>
        <p:spPr>
          <a:xfrm>
            <a:off x="2114503" y="1125761"/>
            <a:ext cx="7962994" cy="29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258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776187"/>
            <a:ext cx="10515600" cy="1422710"/>
          </a:xfrm>
        </p:spPr>
        <p:txBody>
          <a:bodyPr/>
          <a:lstStyle/>
          <a:p>
            <a:r>
              <a:rPr lang="en-US" dirty="0"/>
              <a:t>This is how the counter is decremented and the waiting threads are notified.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64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b="2401"/>
          <a:stretch/>
        </p:blipFill>
        <p:spPr>
          <a:xfrm>
            <a:off x="1516473" y="1215479"/>
            <a:ext cx="9159054" cy="305468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244980" y="1743508"/>
            <a:ext cx="2646360" cy="934200"/>
            <a:chOff x="5244980" y="1743508"/>
            <a:chExt cx="2646360" cy="9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/>
                <p14:cNvContentPartPr/>
                <p14:nvPr/>
              </p14:nvContentPartPr>
              <p14:xfrm>
                <a:off x="5547740" y="1743508"/>
                <a:ext cx="2343600" cy="630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37300" y="1726948"/>
                  <a:ext cx="23673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/>
                <p14:cNvContentPartPr/>
                <p14:nvPr/>
              </p14:nvContentPartPr>
              <p14:xfrm>
                <a:off x="5244980" y="2226628"/>
                <a:ext cx="430920" cy="4510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5900" y="2216188"/>
                  <a:ext cx="46620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5635940" y="2260108"/>
            <a:ext cx="3214440" cy="833400"/>
            <a:chOff x="5635940" y="2260108"/>
            <a:chExt cx="321444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/>
                <p14:cNvContentPartPr/>
                <p14:nvPr/>
              </p14:nvContentPartPr>
              <p14:xfrm>
                <a:off x="5635940" y="2260108"/>
                <a:ext cx="489240" cy="4320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9740" y="2252188"/>
                  <a:ext cx="5234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/>
                <p14:cNvContentPartPr/>
                <p14:nvPr/>
              </p14:nvContentPartPr>
              <p14:xfrm>
                <a:off x="6079100" y="2601028"/>
                <a:ext cx="2771280" cy="4924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9380" y="2593108"/>
                  <a:ext cx="2797560" cy="51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/>
              <p14:cNvContentPartPr/>
              <p14:nvPr/>
            </p14:nvContentPartPr>
            <p14:xfrm>
              <a:off x="8877740" y="745588"/>
              <a:ext cx="27000" cy="9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59740" y="727588"/>
                <a:ext cx="6300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4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489668"/>
            <a:ext cx="10515600" cy="1709228"/>
          </a:xfrm>
        </p:spPr>
        <p:txBody>
          <a:bodyPr/>
          <a:lstStyle/>
          <a:p>
            <a:r>
              <a:rPr lang="en-US" dirty="0"/>
              <a:t>The above function is used to wait for a predicate to become true.</a:t>
            </a:r>
          </a:p>
          <a:p>
            <a:r>
              <a:rPr lang="en-US" dirty="0"/>
              <a:t>As previously seen, a function is passed to avoid mistakes, explicit locking and explicit waiting.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65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138"/>
          <a:stretch/>
        </p:blipFill>
        <p:spPr>
          <a:xfrm>
            <a:off x="1524426" y="1236551"/>
            <a:ext cx="9143148" cy="29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791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260"/>
            <a:ext cx="4147868" cy="4319580"/>
          </a:xfrm>
        </p:spPr>
        <p:txBody>
          <a:bodyPr/>
          <a:lstStyle/>
          <a:p>
            <a:r>
              <a:rPr lang="en-US" dirty="0"/>
              <a:t>The previously shown functions have “interface versions” that take a counter blocker as a parameter.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66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8" y="1471260"/>
            <a:ext cx="6031302" cy="43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765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scheduling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35773"/>
            <a:ext cx="10515600" cy="4399202"/>
          </a:xfrm>
        </p:spPr>
        <p:txBody>
          <a:bodyPr>
            <a:normAutofit/>
          </a:bodyPr>
          <a:lstStyle/>
          <a:p>
            <a:r>
              <a:rPr lang="en-US" dirty="0"/>
              <a:t>Current scheduling policy: </a:t>
            </a:r>
            <a:r>
              <a:rPr lang="en-US" b="1" dirty="0"/>
              <a:t>“atomic counter”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Explored alternative: </a:t>
            </a:r>
            <a:r>
              <a:rPr lang="en-US" dirty="0" err="1">
                <a:latin typeface="Consolas" panose="020B0609020204030204" pitchFamily="49" charset="0"/>
              </a:rPr>
              <a:t>when_all</a:t>
            </a:r>
            <a:r>
              <a:rPr lang="en-US" dirty="0">
                <a:latin typeface="Consolas" panose="020B0609020204030204" pitchFamily="49" charset="0"/>
              </a:rPr>
              <a:t>(…).then(…)</a:t>
            </a:r>
            <a:r>
              <a:rPr lang="en-US" b="1" dirty="0"/>
              <a:t> </a:t>
            </a:r>
            <a:r>
              <a:rPr lang="en-US" dirty="0"/>
              <a:t>chain generation.</a:t>
            </a:r>
          </a:p>
          <a:p>
            <a:r>
              <a:rPr lang="en-US" dirty="0"/>
              <a:t>The scheduler uses a </a:t>
            </a:r>
            <a:r>
              <a:rPr lang="en-US" b="1" dirty="0"/>
              <a:t>remaining systems </a:t>
            </a:r>
            <a:r>
              <a:rPr lang="en-US" dirty="0" err="1">
                <a:latin typeface="Consolas" panose="020B0609020204030204" pitchFamily="49" charset="0"/>
              </a:rPr>
              <a:t>counter_blocker</a:t>
            </a:r>
            <a:r>
              <a:rPr lang="en-US" dirty="0"/>
              <a:t> which keeps track of how many systems have been executed.</a:t>
            </a:r>
          </a:p>
          <a:p>
            <a:pPr lvl="1"/>
            <a:r>
              <a:rPr lang="en-US" dirty="0"/>
              <a:t>The caller thread blocks until all systems’ executions have been completed.</a:t>
            </a:r>
          </a:p>
          <a:p>
            <a:r>
              <a:rPr lang="en-US" dirty="0"/>
              <a:t>Every system instance uses a </a:t>
            </a:r>
            <a:r>
              <a:rPr lang="en-US" b="1" dirty="0"/>
              <a:t>remaining dependencies </a:t>
            </a:r>
            <a:r>
              <a:rPr lang="en-US" dirty="0"/>
              <a:t>atomic counter</a:t>
            </a:r>
            <a:r>
              <a:rPr lang="en-US" b="1" dirty="0"/>
              <a:t>.</a:t>
            </a:r>
            <a:endParaRPr lang="en-US" dirty="0"/>
          </a:p>
          <a:p>
            <a:pPr lvl="1"/>
            <a:r>
              <a:rPr lang="en-US" dirty="0"/>
              <a:t>In the beginning, all instances with </a:t>
            </a:r>
            <a:r>
              <a:rPr lang="en-US" b="1" dirty="0"/>
              <a:t>zero</a:t>
            </a:r>
            <a:r>
              <a:rPr lang="en-US" dirty="0"/>
              <a:t> dependencies are executed.</a:t>
            </a:r>
          </a:p>
          <a:p>
            <a:pPr lvl="1"/>
            <a:r>
              <a:rPr lang="en-US" dirty="0"/>
              <a:t>As soon as an instance is done, all dependents’ counters are decremented.</a:t>
            </a:r>
          </a:p>
          <a:p>
            <a:pPr lvl="2"/>
            <a:r>
              <a:rPr lang="en-US" dirty="0"/>
              <a:t>If a dependency counter reaches </a:t>
            </a:r>
            <a:r>
              <a:rPr lang="en-US" b="1" dirty="0"/>
              <a:t>zero</a:t>
            </a:r>
            <a:r>
              <a:rPr lang="en-US" dirty="0"/>
              <a:t>, that instance is executed.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3474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scheduling - </a:t>
            </a:r>
            <a:r>
              <a:rPr lang="en-US" b="1" dirty="0"/>
              <a:t>scheduler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68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65187"/>
            <a:ext cx="9423051" cy="4856051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3083183" y="1601110"/>
            <a:ext cx="7443720" cy="1841760"/>
            <a:chOff x="3083183" y="1601110"/>
            <a:chExt cx="7443720" cy="184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3083183" y="2440630"/>
                <a:ext cx="3678480" cy="10022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68063" y="2421910"/>
                  <a:ext cx="3713040" cy="10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/>
                <p14:cNvContentPartPr/>
                <p14:nvPr/>
              </p14:nvContentPartPr>
              <p14:xfrm>
                <a:off x="7911863" y="1601110"/>
                <a:ext cx="2615040" cy="1227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03943" y="1593190"/>
                  <a:ext cx="263340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/>
                <p14:cNvContentPartPr/>
                <p14:nvPr/>
              </p14:nvContentPartPr>
              <p14:xfrm>
                <a:off x="6662303" y="2335510"/>
                <a:ext cx="1042560" cy="4212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52583" y="2322179"/>
                  <a:ext cx="1065600" cy="44678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3199612" y="5206883"/>
              <a:ext cx="2051640" cy="777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3172" y="5106803"/>
                <a:ext cx="2139480" cy="3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2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scheduler – </a:t>
            </a:r>
            <a:r>
              <a:rPr lang="en-US" b="1" dirty="0"/>
              <a:t>system task execution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69</a:t>
            </a:fld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9129"/>
            <a:ext cx="8724014" cy="4977988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1902743" y="2292670"/>
            <a:ext cx="10184760" cy="1980720"/>
            <a:chOff x="1902743" y="2292670"/>
            <a:chExt cx="10184760" cy="19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/>
                <p14:cNvContentPartPr/>
                <p14:nvPr/>
              </p14:nvContentPartPr>
              <p14:xfrm>
                <a:off x="1902743" y="3265030"/>
                <a:ext cx="6537600" cy="10083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0143" y="3248110"/>
                  <a:ext cx="656784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/>
                <p14:cNvContentPartPr/>
                <p14:nvPr/>
              </p14:nvContentPartPr>
              <p14:xfrm>
                <a:off x="7849943" y="2292670"/>
                <a:ext cx="4237560" cy="17470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40943" y="2284030"/>
                  <a:ext cx="4256640" cy="177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3825388" y="2740806"/>
            <a:ext cx="5975657" cy="2597887"/>
            <a:chOff x="4006543" y="2846846"/>
            <a:chExt cx="5975657" cy="2597887"/>
          </a:xfrm>
        </p:grpSpPr>
        <p:pic>
          <p:nvPicPr>
            <p:cNvPr id="119" name="Immagine 4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13"/>
            <a:stretch/>
          </p:blipFill>
          <p:spPr>
            <a:xfrm>
              <a:off x="4006543" y="2846846"/>
              <a:ext cx="5975657" cy="15419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0" name="Input penna 45"/>
                <p14:cNvContentPartPr/>
                <p14:nvPr/>
              </p14:nvContentPartPr>
              <p14:xfrm>
                <a:off x="4038240" y="4348533"/>
                <a:ext cx="1981440" cy="669240"/>
              </p14:xfrm>
            </p:contentPart>
          </mc:Choice>
          <mc:Fallback xmlns="">
            <p:pic>
              <p:nvPicPr>
                <p:cNvPr id="120" name="Input penna 4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9880" y="4335573"/>
                  <a:ext cx="20091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1" name="Input penna 46"/>
                <p14:cNvContentPartPr/>
                <p14:nvPr/>
              </p14:nvContentPartPr>
              <p14:xfrm>
                <a:off x="5716560" y="5005533"/>
                <a:ext cx="461880" cy="439200"/>
              </p14:xfrm>
            </p:contentPart>
          </mc:Choice>
          <mc:Fallback xmlns="">
            <p:pic>
              <p:nvPicPr>
                <p:cNvPr id="121" name="Input penna 46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99640" y="4993653"/>
                  <a:ext cx="4989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2" name="Input penna 48"/>
                <p14:cNvContentPartPr/>
                <p14:nvPr/>
              </p14:nvContentPartPr>
              <p14:xfrm>
                <a:off x="6054240" y="4328013"/>
                <a:ext cx="3884040" cy="659160"/>
              </p14:xfrm>
            </p:contentPart>
          </mc:Choice>
          <mc:Fallback xmlns="">
            <p:pic>
              <p:nvPicPr>
                <p:cNvPr id="122" name="Input penna 4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43440" y="4318293"/>
                  <a:ext cx="3907440" cy="67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06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7</a:t>
            </a:fld>
            <a:endParaRPr lang="it-IT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6046"/>
            <a:ext cx="4369025" cy="19749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87" y="2934894"/>
            <a:ext cx="5124713" cy="2667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452207" y="2274669"/>
              <a:ext cx="957240" cy="43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3247" y="2136789"/>
                <a:ext cx="10562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452207" y="2581164"/>
              <a:ext cx="1158840" cy="34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527" y="2474604"/>
                <a:ext cx="12549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1414407" y="2936844"/>
              <a:ext cx="1017360" cy="45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0487" y="2810844"/>
                <a:ext cx="11080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8917527" y="4155084"/>
              <a:ext cx="1047600" cy="34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75407" y="4057884"/>
                <a:ext cx="1129680" cy="263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/>
          <p:cNvSpPr/>
          <p:nvPr/>
        </p:nvSpPr>
        <p:spPr>
          <a:xfrm>
            <a:off x="6519333" y="5280298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4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704441"/>
            <a:ext cx="10515600" cy="4472521"/>
          </a:xfrm>
        </p:spPr>
        <p:txBody>
          <a:bodyPr>
            <a:normAutofit/>
          </a:bodyPr>
          <a:lstStyle/>
          <a:p>
            <a:r>
              <a:rPr lang="en-US" dirty="0"/>
              <a:t>Every running system instance can be split in </a:t>
            </a:r>
            <a:r>
              <a:rPr lang="en-US" b="1" dirty="0"/>
              <a:t>subtasks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instance has a counter of </a:t>
            </a:r>
            <a:r>
              <a:rPr lang="en-US" b="1" dirty="0"/>
              <a:t>running subtasks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As soon as a subtask is finished, the counter is decremented.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counter blocker </a:t>
            </a:r>
            <a:r>
              <a:rPr lang="en-US" dirty="0"/>
              <a:t>is used to wait for the counter to become </a:t>
            </a:r>
            <a:r>
              <a:rPr lang="en-US" b="1" dirty="0"/>
              <a:t>zero</a:t>
            </a:r>
            <a:r>
              <a:rPr lang="en-US" dirty="0"/>
              <a:t>.</a:t>
            </a:r>
          </a:p>
          <a:p>
            <a:r>
              <a:rPr lang="en-US" dirty="0"/>
              <a:t>Splitting strategies can be </a:t>
            </a:r>
            <a:r>
              <a:rPr lang="en-US" b="1" dirty="0"/>
              <a:t>composed</a:t>
            </a:r>
            <a:r>
              <a:rPr lang="en-US" dirty="0"/>
              <a:t> at compile-time and extended by the users.</a:t>
            </a:r>
          </a:p>
          <a:p>
            <a:pPr lvl="1"/>
            <a:r>
              <a:rPr lang="en-US" dirty="0"/>
              <a:t>Strategy executors can be </a:t>
            </a:r>
            <a:r>
              <a:rPr lang="en-US" dirty="0" err="1"/>
              <a:t>stateful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Motivating example: self-profiling executor that chooses between single-threaded and multi-threaded system execution during application run-time.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110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– </a:t>
            </a:r>
            <a:r>
              <a:rPr lang="en-US" b="1" dirty="0"/>
              <a:t>parallel execution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212814"/>
            <a:ext cx="10515600" cy="1986081"/>
          </a:xfrm>
        </p:spPr>
        <p:txBody>
          <a:bodyPr/>
          <a:lstStyle/>
          <a:p>
            <a:r>
              <a:rPr lang="en-US" dirty="0"/>
              <a:t>System inner parallel execution is done through a </a:t>
            </a:r>
            <a:r>
              <a:rPr lang="en-US" b="1" dirty="0"/>
              <a:t>parallel executor</a:t>
            </a:r>
            <a:r>
              <a:rPr lang="en-US" dirty="0"/>
              <a:t>, which is stored inside the system instance and encapsulates an execution strategy </a:t>
            </a:r>
            <a:r>
              <a:rPr lang="en-US" i="1" dirty="0"/>
              <a:t>(or a composition of strategies)</a:t>
            </a:r>
            <a:r>
              <a:rPr lang="en-US" dirty="0"/>
              <a:t>.</a:t>
            </a:r>
          </a:p>
          <a:p>
            <a:r>
              <a:rPr lang="en-US" dirty="0"/>
              <a:t>Synchronization is handled inside the executor.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71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" r="8107"/>
          <a:stretch/>
        </p:blipFill>
        <p:spPr>
          <a:xfrm>
            <a:off x="1722287" y="1215842"/>
            <a:ext cx="8747427" cy="2746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288846" y="3377697"/>
              <a:ext cx="3546360" cy="11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1406" y="3236217"/>
                <a:ext cx="3614400" cy="3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44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– </a:t>
            </a:r>
            <a:r>
              <a:rPr lang="en-US" b="1" dirty="0"/>
              <a:t>executor example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72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3663"/>
            <a:ext cx="7400026" cy="5113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7811783" y="1474030"/>
              <a:ext cx="4023360" cy="4622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5663" y="1466110"/>
                <a:ext cx="40428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7060823" y="2080630"/>
              <a:ext cx="4659840" cy="5986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8223" y="2064430"/>
                <a:ext cx="4685400" cy="62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/>
          <p:cNvGrpSpPr/>
          <p:nvPr/>
        </p:nvGrpSpPr>
        <p:grpSpPr>
          <a:xfrm>
            <a:off x="909143" y="2208790"/>
            <a:ext cx="9833760" cy="3923400"/>
            <a:chOff x="909143" y="2208790"/>
            <a:chExt cx="9833760" cy="392340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086" y="2823670"/>
              <a:ext cx="7277474" cy="33085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0" name="Ink 69"/>
                <p14:cNvContentPartPr/>
                <p14:nvPr/>
              </p14:nvContentPartPr>
              <p14:xfrm>
                <a:off x="909143" y="2208790"/>
                <a:ext cx="6409800" cy="4330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5743" y="2186110"/>
                  <a:ext cx="64587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5" name="Ink 74"/>
                <p14:cNvContentPartPr/>
                <p14:nvPr/>
              </p14:nvContentPartPr>
              <p14:xfrm>
                <a:off x="3391343" y="2624950"/>
                <a:ext cx="25200" cy="4204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82703" y="2611990"/>
                  <a:ext cx="48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7" name="Ink 76"/>
                <p14:cNvContentPartPr/>
                <p14:nvPr/>
              </p14:nvContentPartPr>
              <p14:xfrm>
                <a:off x="7267463" y="2485990"/>
                <a:ext cx="3475440" cy="3733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0183" y="2476270"/>
                  <a:ext cx="351216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8238226" y="3044016"/>
            <a:ext cx="3482437" cy="1168200"/>
            <a:chOff x="8238226" y="3044016"/>
            <a:chExt cx="3482437" cy="1168200"/>
          </a:xfrm>
        </p:grpSpPr>
        <p:sp>
          <p:nvSpPr>
            <p:cNvPr id="83" name="Rectangle 82"/>
            <p:cNvSpPr/>
            <p:nvPr/>
          </p:nvSpPr>
          <p:spPr>
            <a:xfrm>
              <a:off x="8238226" y="3438144"/>
              <a:ext cx="3482437" cy="71323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5" name="Ink 84"/>
                <p14:cNvContentPartPr/>
                <p14:nvPr/>
              </p14:nvContentPartPr>
              <p14:xfrm>
                <a:off x="9084888" y="3423816"/>
                <a:ext cx="27000" cy="72828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63648" y="3415176"/>
                  <a:ext cx="702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8" name="Ink 87"/>
                <p14:cNvContentPartPr/>
                <p14:nvPr/>
              </p14:nvContentPartPr>
              <p14:xfrm>
                <a:off x="10041048" y="3458016"/>
                <a:ext cx="60840" cy="6699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25208" y="3442176"/>
                  <a:ext cx="8892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9" name="Ink 88"/>
                <p14:cNvContentPartPr/>
                <p14:nvPr/>
              </p14:nvContentPartPr>
              <p14:xfrm>
                <a:off x="10867248" y="3423456"/>
                <a:ext cx="10440" cy="7887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48528" y="3412296"/>
                  <a:ext cx="5040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1" name="Ink 90"/>
                <p14:cNvContentPartPr/>
                <p14:nvPr/>
              </p14:nvContentPartPr>
              <p14:xfrm>
                <a:off x="8529408" y="3044016"/>
                <a:ext cx="2827440" cy="30672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5008" y="3028176"/>
                  <a:ext cx="2858760" cy="3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4" name="Ink 123"/>
              <p14:cNvContentPartPr/>
              <p14:nvPr/>
            </p14:nvContentPartPr>
            <p14:xfrm>
              <a:off x="9870768" y="4860936"/>
              <a:ext cx="4680" cy="133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66088" y="4856256"/>
                <a:ext cx="1404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/>
          <p:cNvGrpSpPr/>
          <p:nvPr/>
        </p:nvGrpSpPr>
        <p:grpSpPr>
          <a:xfrm>
            <a:off x="2528928" y="2695536"/>
            <a:ext cx="8856720" cy="2287800"/>
            <a:chOff x="2528928" y="2695536"/>
            <a:chExt cx="8856720" cy="22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8" name="Ink 97"/>
                <p14:cNvContentPartPr/>
                <p14:nvPr/>
              </p14:nvContentPartPr>
              <p14:xfrm>
                <a:off x="2528928" y="2695536"/>
                <a:ext cx="1298880" cy="35532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11648" y="2680776"/>
                  <a:ext cx="1336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0" name="Ink 99"/>
                <p14:cNvContentPartPr/>
                <p14:nvPr/>
              </p14:nvContentPartPr>
              <p14:xfrm>
                <a:off x="3118968" y="3013416"/>
                <a:ext cx="5387760" cy="184968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3488" y="3002616"/>
                  <a:ext cx="5421960" cy="18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4" name="Ink 103"/>
                <p14:cNvContentPartPr/>
                <p14:nvPr/>
              </p14:nvContentPartPr>
              <p14:xfrm>
                <a:off x="6671448" y="4026816"/>
                <a:ext cx="3160440" cy="95652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61368" y="4010616"/>
                  <a:ext cx="318672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6" name="Ink 115"/>
                <p14:cNvContentPartPr/>
                <p14:nvPr/>
              </p14:nvContentPartPr>
              <p14:xfrm>
                <a:off x="8600688" y="3682656"/>
                <a:ext cx="2741400" cy="1558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3048" y="3666096"/>
                  <a:ext cx="277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3" name="Ink 122"/>
                <p14:cNvContentPartPr/>
                <p14:nvPr/>
              </p14:nvContentPartPr>
              <p14:xfrm>
                <a:off x="8398368" y="4025016"/>
                <a:ext cx="2266920" cy="8773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86488" y="4008456"/>
                  <a:ext cx="229320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5" name="Ink 124"/>
                <p14:cNvContentPartPr/>
                <p14:nvPr/>
              </p14:nvContentPartPr>
              <p14:xfrm>
                <a:off x="9944568" y="4032576"/>
                <a:ext cx="1441080" cy="8161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33408" y="4014936"/>
                  <a:ext cx="1467000" cy="85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484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- </a:t>
            </a:r>
            <a:r>
              <a:rPr lang="en-US" b="1" dirty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1625"/>
            <a:ext cx="10515600" cy="1657272"/>
          </a:xfrm>
        </p:spPr>
        <p:txBody>
          <a:bodyPr/>
          <a:lstStyle/>
          <a:p>
            <a:r>
              <a:rPr lang="en-US" dirty="0"/>
              <a:t>The above function binds a range of entities </a:t>
            </a:r>
            <a:r>
              <a:rPr lang="en-US" i="1" dirty="0"/>
              <a:t>(subset of subscribed entities) </a:t>
            </a:r>
            <a:r>
              <a:rPr lang="en-US" dirty="0"/>
              <a:t>to an execution callable object.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73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27907"/>
          <a:stretch/>
        </p:blipFill>
        <p:spPr>
          <a:xfrm>
            <a:off x="1447887" y="1219497"/>
            <a:ext cx="9296226" cy="30678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178223" y="3486070"/>
              <a:ext cx="2347920" cy="68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0783" y="3353230"/>
                <a:ext cx="2448720" cy="3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2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- </a:t>
            </a:r>
            <a:r>
              <a:rPr lang="en-US" b="1" dirty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63706"/>
            <a:ext cx="10515600" cy="1135190"/>
          </a:xfrm>
        </p:spPr>
        <p:txBody>
          <a:bodyPr/>
          <a:lstStyle/>
          <a:p>
            <a:r>
              <a:rPr lang="en-US" dirty="0"/>
              <a:t>The above function creates a </a:t>
            </a:r>
            <a:r>
              <a:rPr lang="en-US" b="1" dirty="0"/>
              <a:t>data proxy</a:t>
            </a:r>
            <a:r>
              <a:rPr lang="en-US" dirty="0"/>
              <a:t> and runs the parallel subtask function passing it as one of the parameters.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74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53" y="1108678"/>
            <a:ext cx="8474895" cy="37975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366063" y="2779390"/>
              <a:ext cx="4183920" cy="1045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2383" y="2761390"/>
                <a:ext cx="421596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12467663" y="6763150"/>
              <a:ext cx="36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49663" y="674515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6796223" y="2867590"/>
              <a:ext cx="2572560" cy="636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4703" y="2857510"/>
                <a:ext cx="2599200" cy="66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/>
          <p:cNvGrpSpPr/>
          <p:nvPr/>
        </p:nvGrpSpPr>
        <p:grpSpPr>
          <a:xfrm>
            <a:off x="3291623" y="1304273"/>
            <a:ext cx="7728336" cy="3283397"/>
            <a:chOff x="3291623" y="1304273"/>
            <a:chExt cx="7728336" cy="328339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110" y="1304273"/>
              <a:ext cx="6794849" cy="23178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/>
                <p14:cNvContentPartPr/>
                <p14:nvPr/>
              </p14:nvContentPartPr>
              <p14:xfrm>
                <a:off x="3291623" y="4016350"/>
                <a:ext cx="4482000" cy="5713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75063" y="4001950"/>
                  <a:ext cx="451980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/>
                <p14:cNvContentPartPr/>
                <p14:nvPr/>
              </p14:nvContentPartPr>
              <p14:xfrm>
                <a:off x="4264703" y="3384910"/>
                <a:ext cx="31680" cy="7110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43823" y="3374110"/>
                  <a:ext cx="6336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/>
                <p14:cNvContentPartPr/>
                <p14:nvPr/>
              </p14:nvContentPartPr>
              <p14:xfrm>
                <a:off x="7712063" y="3695590"/>
                <a:ext cx="3263400" cy="5594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02703" y="3674710"/>
                  <a:ext cx="3293280" cy="58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12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Proxies</a:t>
            </a:r>
            <a:r>
              <a:rPr lang="en-US" dirty="0"/>
              <a:t> are used to limit the scope in which </a:t>
            </a:r>
            <a:r>
              <a:rPr lang="en-US" b="1" dirty="0"/>
              <a:t>critical operations</a:t>
            </a:r>
            <a:r>
              <a:rPr lang="en-US" dirty="0"/>
              <a:t> can be executed.</a:t>
            </a:r>
          </a:p>
          <a:p>
            <a:r>
              <a:rPr lang="en-US" b="1" dirty="0"/>
              <a:t>Data proxies</a:t>
            </a:r>
            <a:r>
              <a:rPr lang="en-US" dirty="0"/>
              <a:t> are used during system execution to provide component data access and system output access.</a:t>
            </a:r>
          </a:p>
          <a:p>
            <a:r>
              <a:rPr lang="en-US" b="1" dirty="0"/>
              <a:t>Defer proxies</a:t>
            </a:r>
            <a:r>
              <a:rPr lang="en-US" dirty="0"/>
              <a:t> are used in </a:t>
            </a:r>
            <a:r>
              <a:rPr lang="en-US" dirty="0">
                <a:latin typeface="Consolas" panose="020B0609020204030204" pitchFamily="49" charset="0"/>
              </a:rPr>
              <a:t>defer(…)</a:t>
            </a:r>
            <a:r>
              <a:rPr lang="en-US" dirty="0"/>
              <a:t> calls to allow the user to queue up critical operations that will be executed in the </a:t>
            </a:r>
            <a:r>
              <a:rPr lang="en-US" b="1" dirty="0"/>
              <a:t>refresh step</a:t>
            </a:r>
            <a:r>
              <a:rPr lang="en-US" dirty="0"/>
              <a:t>. </a:t>
            </a:r>
            <a:r>
              <a:rPr lang="en-US" b="1" dirty="0"/>
              <a:t>Step proxies</a:t>
            </a:r>
            <a:r>
              <a:rPr lang="en-US" dirty="0"/>
              <a:t> derive from defer proxies, and allow the execution of system schedulers.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68496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data proxy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76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0598"/>
            <a:ext cx="10236968" cy="43349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put penna 4"/>
              <p14:cNvContentPartPr/>
              <p14:nvPr/>
            </p14:nvContentPartPr>
            <p14:xfrm>
              <a:off x="5431637" y="2653286"/>
              <a:ext cx="541440" cy="36000"/>
            </p14:xfrm>
          </p:contentPart>
        </mc:Choice>
        <mc:Fallback xmlns="">
          <p:pic>
            <p:nvPicPr>
              <p:cNvPr id="5" name="Input penn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6637" y="2550326"/>
                <a:ext cx="6264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put penna 5"/>
              <p14:cNvContentPartPr/>
              <p14:nvPr/>
            </p14:nvContentPartPr>
            <p14:xfrm>
              <a:off x="2135837" y="3251246"/>
              <a:ext cx="591480" cy="6120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6757" y="3160166"/>
                <a:ext cx="6602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put penna 6"/>
              <p14:cNvContentPartPr/>
              <p14:nvPr/>
            </p14:nvContentPartPr>
            <p14:xfrm>
              <a:off x="7923197" y="3878006"/>
              <a:ext cx="472680" cy="8064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1357" y="3776846"/>
                <a:ext cx="5979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9314237" y="4252406"/>
              <a:ext cx="678240" cy="34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0677" y="4106246"/>
                <a:ext cx="786240" cy="3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37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defer proxy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6" t="19270" b="8609"/>
          <a:stretch/>
        </p:blipFill>
        <p:spPr>
          <a:xfrm>
            <a:off x="838200" y="1221639"/>
            <a:ext cx="7329830" cy="47010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2036117" y="3935606"/>
              <a:ext cx="1321200" cy="33696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0637" y="3917606"/>
                <a:ext cx="135648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4429397" y="4151246"/>
              <a:ext cx="550800" cy="3708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89077" y="4025966"/>
                <a:ext cx="6393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3638837" y="4603406"/>
              <a:ext cx="446400" cy="439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8517" y="4505486"/>
                <a:ext cx="53640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61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step proxy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78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7759"/>
            <a:ext cx="8854440" cy="4516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966797" y="1532246"/>
              <a:ext cx="676440" cy="363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6117" y="1412006"/>
                <a:ext cx="7614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1509077" y="2112206"/>
              <a:ext cx="718200" cy="298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517" y="1994486"/>
                <a:ext cx="8125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/>
              <p14:cNvContentPartPr/>
              <p14:nvPr/>
            </p14:nvContentPartPr>
            <p14:xfrm>
              <a:off x="1469117" y="2706206"/>
              <a:ext cx="740520" cy="51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7157" y="2591006"/>
                <a:ext cx="8150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/>
              <p14:cNvContentPartPr/>
              <p14:nvPr/>
            </p14:nvContentPartPr>
            <p14:xfrm>
              <a:off x="1443917" y="3749846"/>
              <a:ext cx="740520" cy="313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1437" y="3634286"/>
                <a:ext cx="82584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9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implementation overview (2)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79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303"/>
            <a:ext cx="10763707" cy="187113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65" y="3576373"/>
            <a:ext cx="3403775" cy="12383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27" y="3946551"/>
            <a:ext cx="3924502" cy="12891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57" y="3576373"/>
            <a:ext cx="5537485" cy="22734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19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006"/>
            <a:ext cx="10515600" cy="4351338"/>
          </a:xfrm>
        </p:spPr>
        <p:txBody>
          <a:bodyPr/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aggregate of </a:t>
            </a:r>
            <a:r>
              <a:rPr lang="it-IT" b="1" dirty="0" err="1"/>
              <a:t>components</a:t>
            </a:r>
            <a:r>
              <a:rPr lang="it-IT" dirty="0"/>
              <a:t>.</a:t>
            </a:r>
          </a:p>
          <a:p>
            <a:r>
              <a:rPr lang="it-IT" dirty="0"/>
              <a:t>Components </a:t>
            </a:r>
            <a:r>
              <a:rPr lang="it-IT" b="1" dirty="0" err="1"/>
              <a:t>store</a:t>
            </a:r>
            <a:r>
              <a:rPr lang="it-IT" b="1" dirty="0"/>
              <a:t> data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b="1" dirty="0" err="1"/>
              <a:t>logic</a:t>
            </a:r>
            <a:r>
              <a:rPr lang="it-IT" dirty="0"/>
              <a:t>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runtime</a:t>
            </a:r>
            <a:r>
              <a:rPr lang="it-IT" b="1" dirty="0"/>
              <a:t> </a:t>
            </a:r>
            <a:r>
              <a:rPr lang="it-IT" dirty="0" err="1"/>
              <a:t>polymorphism</a:t>
            </a:r>
            <a:r>
              <a:rPr lang="it-IT" dirty="0"/>
              <a:t>.</a:t>
            </a:r>
          </a:p>
          <a:p>
            <a:r>
              <a:rPr lang="it-IT" b="1" dirty="0">
                <a:solidFill>
                  <a:srgbClr val="00B050"/>
                </a:solidFill>
              </a:rPr>
              <a:t>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More </a:t>
            </a:r>
            <a:r>
              <a:rPr lang="it-IT" b="1" dirty="0" err="1">
                <a:solidFill>
                  <a:srgbClr val="00B050"/>
                </a:solidFill>
              </a:rPr>
              <a:t>flexible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unfriendly</a:t>
            </a:r>
            <a:r>
              <a:rPr lang="it-IT" dirty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>
                <a:solidFill>
                  <a:srgbClr val="FF0000"/>
                </a:solidFill>
              </a:rPr>
              <a:t>Runtime </a:t>
            </a:r>
            <a:r>
              <a:rPr lang="it-IT" b="1" dirty="0" err="1">
                <a:solidFill>
                  <a:srgbClr val="FF0000"/>
                </a:solidFill>
              </a:rPr>
              <a:t>overhead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8</a:t>
            </a:fld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8303491" y="4682836"/>
            <a:ext cx="2715491" cy="10991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98891" y="1912214"/>
            <a:ext cx="1754909" cy="2678110"/>
            <a:chOff x="9598891" y="1912214"/>
            <a:chExt cx="1754909" cy="2678110"/>
          </a:xfrm>
        </p:grpSpPr>
        <p:sp>
          <p:nvSpPr>
            <p:cNvPr id="7" name="Rounded Rectangle 6"/>
            <p:cNvSpPr/>
            <p:nvPr/>
          </p:nvSpPr>
          <p:spPr>
            <a:xfrm>
              <a:off x="9598891" y="1912214"/>
              <a:ext cx="1754909" cy="711200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0" name="Ink 39"/>
                <p14:cNvContentPartPr/>
                <p14:nvPr/>
              </p14:nvContentPartPr>
              <p14:xfrm>
                <a:off x="9736167" y="2120364"/>
                <a:ext cx="1255680" cy="2998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20687" y="2105964"/>
                  <a:ext cx="1285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/>
                <p14:cNvContentPartPr/>
                <p14:nvPr/>
              </p14:nvContentPartPr>
              <p14:xfrm>
                <a:off x="9898527" y="2690604"/>
                <a:ext cx="545040" cy="18997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81956" y="2680886"/>
                  <a:ext cx="574940" cy="19259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4377773" y="3651340"/>
            <a:ext cx="3812554" cy="1647104"/>
            <a:chOff x="4377773" y="3651340"/>
            <a:chExt cx="3812554" cy="16471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377773" y="365134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/>
                <p14:cNvContentPartPr/>
                <p14:nvPr/>
              </p14:nvContentPartPr>
              <p14:xfrm>
                <a:off x="4499247" y="3851604"/>
                <a:ext cx="1128960" cy="2793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6287" y="3841164"/>
                  <a:ext cx="1158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1" name="Ink 80"/>
                <p14:cNvContentPartPr/>
                <p14:nvPr/>
              </p14:nvContentPartPr>
              <p14:xfrm>
                <a:off x="6225447" y="4141764"/>
                <a:ext cx="1964880" cy="1156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15727" y="4136004"/>
                  <a:ext cx="1991520" cy="11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7721337" y="3428589"/>
            <a:ext cx="1792379" cy="1228695"/>
            <a:chOff x="7721337" y="3428589"/>
            <a:chExt cx="1792379" cy="12286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21337" y="342858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/>
                <p14:cNvContentPartPr/>
                <p14:nvPr/>
              </p14:nvContentPartPr>
              <p14:xfrm>
                <a:off x="7982967" y="3705804"/>
                <a:ext cx="1007640" cy="2530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69647" y="3694284"/>
                  <a:ext cx="1032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" name="Ink 81"/>
                <p14:cNvContentPartPr/>
                <p14:nvPr/>
              </p14:nvContentPartPr>
              <p14:xfrm>
                <a:off x="8682807" y="4192164"/>
                <a:ext cx="518040" cy="46512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5607" y="4179204"/>
                  <a:ext cx="54360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5116682" y="5161960"/>
            <a:ext cx="3072925" cy="743776"/>
            <a:chOff x="5116682" y="5161960"/>
            <a:chExt cx="3072925" cy="7437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16682" y="516196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4" name="Ink 83"/>
                <p14:cNvContentPartPr/>
                <p14:nvPr/>
              </p14:nvContentPartPr>
              <p14:xfrm>
                <a:off x="6983967" y="5275764"/>
                <a:ext cx="1205640" cy="3614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71731" y="5262444"/>
                  <a:ext cx="1231912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/>
                <p14:cNvContentPartPr/>
                <p14:nvPr/>
              </p14:nvContentPartPr>
              <p14:xfrm>
                <a:off x="5327967" y="5443524"/>
                <a:ext cx="1083600" cy="2260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15007" y="5421564"/>
                  <a:ext cx="110880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/>
              <p14:cNvContentPartPr/>
              <p14:nvPr/>
            </p14:nvContentPartPr>
            <p14:xfrm>
              <a:off x="8476887" y="5093604"/>
              <a:ext cx="2024640" cy="3542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65727" y="5079564"/>
                <a:ext cx="2051280" cy="3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“begin” step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80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3683"/>
            <a:ext cx="7164629" cy="4646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put penna 54"/>
              <p14:cNvContentPartPr/>
              <p14:nvPr/>
            </p14:nvContentPartPr>
            <p14:xfrm>
              <a:off x="3520634" y="3604135"/>
              <a:ext cx="1260360" cy="62280"/>
            </p14:xfrm>
          </p:contentPart>
        </mc:Choice>
        <mc:Fallback xmlns="">
          <p:pic>
            <p:nvPicPr>
              <p:cNvPr id="55" name="Input penna 5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6354" y="3475615"/>
                <a:ext cx="13608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6" name="Input penna 55"/>
              <p14:cNvContentPartPr/>
              <p14:nvPr/>
            </p14:nvContentPartPr>
            <p14:xfrm>
              <a:off x="1640714" y="4425655"/>
              <a:ext cx="1467360" cy="51120"/>
            </p14:xfrm>
          </p:contentPart>
        </mc:Choice>
        <mc:Fallback xmlns="">
          <p:pic>
            <p:nvPicPr>
              <p:cNvPr id="56" name="Input penna 5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1834" y="4314775"/>
                <a:ext cx="1549800" cy="2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/>
          <p:cNvGrpSpPr/>
          <p:nvPr/>
        </p:nvGrpSpPr>
        <p:grpSpPr>
          <a:xfrm>
            <a:off x="1377014" y="2483760"/>
            <a:ext cx="9767998" cy="3277907"/>
            <a:chOff x="1377014" y="2483760"/>
            <a:chExt cx="9767998" cy="32779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948" y="2766000"/>
              <a:ext cx="5912064" cy="29168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/>
                <p14:cNvContentPartPr/>
                <p14:nvPr/>
              </p14:nvContentPartPr>
              <p14:xfrm>
                <a:off x="1377014" y="2483760"/>
                <a:ext cx="1994760" cy="5644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57574" y="2466480"/>
                  <a:ext cx="20390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/>
                <p14:cNvContentPartPr/>
                <p14:nvPr/>
              </p14:nvContentPartPr>
              <p14:xfrm>
                <a:off x="3307427" y="2774027"/>
                <a:ext cx="2156760" cy="5328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94827" y="2752787"/>
                  <a:ext cx="2186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/>
                <p14:cNvContentPartPr/>
                <p14:nvPr/>
              </p14:nvContentPartPr>
              <p14:xfrm>
                <a:off x="2263787" y="3031067"/>
                <a:ext cx="3066480" cy="27306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6587" y="3019907"/>
                  <a:ext cx="3099240" cy="276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76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81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" y="1281484"/>
            <a:ext cx="10403128" cy="44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993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  <a:r>
              <a:rPr lang="en-US" dirty="0"/>
              <a:t> – </a:t>
            </a:r>
            <a:r>
              <a:rPr lang="en-US" b="1" dirty="0"/>
              <a:t>execute deferred functions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82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7" y="1225296"/>
            <a:ext cx="10432504" cy="45390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3560594" y="2573095"/>
              <a:ext cx="1430640" cy="496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4314" y="2453935"/>
                <a:ext cx="15012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6844154" y="4816255"/>
              <a:ext cx="1487880" cy="48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1474" y="4687735"/>
                <a:ext cx="15537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8486114" y="4212175"/>
              <a:ext cx="1114560" cy="43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47594" y="4089775"/>
                <a:ext cx="12142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put penna 8"/>
              <p14:cNvContentPartPr/>
              <p14:nvPr/>
            </p14:nvContentPartPr>
            <p14:xfrm>
              <a:off x="3915194" y="4527895"/>
              <a:ext cx="1589040" cy="824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0994" y="4398655"/>
                <a:ext cx="168876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7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  <a:r>
              <a:rPr lang="en-US" dirty="0"/>
              <a:t> – </a:t>
            </a:r>
            <a:r>
              <a:rPr lang="en-US" b="1" dirty="0"/>
              <a:t>reclaim dead entities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83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2532"/>
            <a:ext cx="9043342" cy="491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put penna 11"/>
              <p14:cNvContentPartPr/>
              <p14:nvPr/>
            </p14:nvContentPartPr>
            <p14:xfrm>
              <a:off x="6695114" y="2855335"/>
              <a:ext cx="2536560" cy="9525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2874" y="2841295"/>
                <a:ext cx="256428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put penna 17"/>
              <p14:cNvContentPartPr/>
              <p14:nvPr/>
            </p14:nvContentPartPr>
            <p14:xfrm>
              <a:off x="9311594" y="2122735"/>
              <a:ext cx="2944800" cy="1117080"/>
            </p14:xfrm>
          </p:contentPart>
        </mc:Choice>
        <mc:Fallback xmlns="">
          <p:pic>
            <p:nvPicPr>
              <p:cNvPr id="18" name="Input penna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7554" y="2111215"/>
                <a:ext cx="2976840" cy="11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put penna 24"/>
              <p14:cNvContentPartPr/>
              <p14:nvPr/>
            </p14:nvContentPartPr>
            <p14:xfrm>
              <a:off x="2699474" y="4737055"/>
              <a:ext cx="1171800" cy="5076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4634" y="4641655"/>
                <a:ext cx="12456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put penna 26"/>
              <p14:cNvContentPartPr/>
              <p14:nvPr/>
            </p14:nvContentPartPr>
            <p14:xfrm>
              <a:off x="1847354" y="5474335"/>
              <a:ext cx="1159200" cy="3852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2154" y="5372095"/>
                <a:ext cx="1231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put penna 27"/>
              <p14:cNvContentPartPr/>
              <p14:nvPr/>
            </p14:nvContentPartPr>
            <p14:xfrm>
              <a:off x="5832554" y="5467855"/>
              <a:ext cx="1288080" cy="730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7994" y="5363095"/>
                <a:ext cx="1366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put penna 29"/>
              <p14:cNvContentPartPr/>
              <p14:nvPr/>
            </p14:nvContentPartPr>
            <p14:xfrm>
              <a:off x="7256714" y="4724815"/>
              <a:ext cx="1703160" cy="2880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7834" y="4631575"/>
                <a:ext cx="1781640" cy="219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2656459" y="4090140"/>
            <a:ext cx="1257830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/>
              <p14:cNvContentPartPr/>
              <p14:nvPr/>
            </p14:nvContentPartPr>
            <p14:xfrm>
              <a:off x="2454880" y="3784520"/>
              <a:ext cx="1699560" cy="7844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3000" y="3769760"/>
                <a:ext cx="1726200" cy="8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9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 </a:t>
            </a:r>
            <a:r>
              <a:rPr lang="en-US" dirty="0"/>
              <a:t>– </a:t>
            </a:r>
            <a:r>
              <a:rPr lang="en-US" b="1" dirty="0"/>
              <a:t>match entities to systems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84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0867"/>
            <a:ext cx="8828314" cy="458502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42" y="5321841"/>
            <a:ext cx="2616956" cy="4640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put penna 27"/>
              <p14:cNvContentPartPr/>
              <p14:nvPr/>
            </p14:nvContentPartPr>
            <p14:xfrm>
              <a:off x="4250354" y="1945615"/>
              <a:ext cx="7745760" cy="24976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3514" y="1934455"/>
                <a:ext cx="7762680" cy="25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4" name="Input penna 113"/>
              <p14:cNvContentPartPr/>
              <p14:nvPr/>
            </p14:nvContentPartPr>
            <p14:xfrm>
              <a:off x="4122554" y="3991495"/>
              <a:ext cx="1888200" cy="376560"/>
            </p14:xfrm>
          </p:contentPart>
        </mc:Choice>
        <mc:Fallback xmlns="">
          <p:pic>
            <p:nvPicPr>
              <p:cNvPr id="114" name="Input penna 1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8874" y="3974215"/>
                <a:ext cx="19188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9" name="Input penna 118"/>
              <p14:cNvContentPartPr/>
              <p14:nvPr/>
            </p14:nvContentPartPr>
            <p14:xfrm>
              <a:off x="6044954" y="4252855"/>
              <a:ext cx="1919520" cy="1539720"/>
            </p14:xfrm>
          </p:contentPart>
        </mc:Choice>
        <mc:Fallback xmlns="">
          <p:pic>
            <p:nvPicPr>
              <p:cNvPr id="119" name="Input penna 1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1634" y="4240255"/>
                <a:ext cx="1945080" cy="15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2" name="Input penna 121"/>
              <p14:cNvContentPartPr/>
              <p14:nvPr/>
            </p14:nvContentPartPr>
            <p14:xfrm>
              <a:off x="5982674" y="4285975"/>
              <a:ext cx="9000" cy="9720"/>
            </p14:xfrm>
          </p:contentPart>
        </mc:Choice>
        <mc:Fallback xmlns="">
          <p:pic>
            <p:nvPicPr>
              <p:cNvPr id="122" name="Input penna 1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7634" y="4281295"/>
                <a:ext cx="18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4" name="Input penna 123"/>
              <p14:cNvContentPartPr/>
              <p14:nvPr/>
            </p14:nvContentPartPr>
            <p14:xfrm>
              <a:off x="5921474" y="4095535"/>
              <a:ext cx="4716000" cy="1263600"/>
            </p14:xfrm>
          </p:contentPart>
        </mc:Choice>
        <mc:Fallback xmlns="">
          <p:pic>
            <p:nvPicPr>
              <p:cNvPr id="124" name="Input penna 12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08874" y="4087255"/>
                <a:ext cx="4739400" cy="1282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2599677" y="2102433"/>
            <a:ext cx="1257830" cy="3808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put penna 10"/>
              <p14:cNvContentPartPr/>
              <p14:nvPr/>
            </p14:nvContentPartPr>
            <p14:xfrm>
              <a:off x="2358914" y="2417215"/>
              <a:ext cx="1893600" cy="654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46314" y="2405335"/>
                <a:ext cx="1922760" cy="6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23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“Type-value encoding” oriented data structures:</a:t>
            </a:r>
          </a:p>
          <a:p>
            <a:pPr lvl="1"/>
            <a:r>
              <a:rPr lang="en-US" dirty="0"/>
              <a:t>List, pair, map, graph.</a:t>
            </a:r>
            <a:endParaRPr lang="en-US" u="sng" dirty="0"/>
          </a:p>
          <a:p>
            <a:r>
              <a:rPr lang="en-US" dirty="0"/>
              <a:t>Heavy usage of </a:t>
            </a:r>
            <a:r>
              <a:rPr lang="en-US" b="1" dirty="0"/>
              <a:t>variable templates</a:t>
            </a:r>
            <a:r>
              <a:rPr lang="en-US" dirty="0"/>
              <a:t>, </a:t>
            </a:r>
            <a:r>
              <a:rPr lang="en-US" b="1" dirty="0" err="1"/>
              <a:t>constexpr</a:t>
            </a:r>
            <a:r>
              <a:rPr lang="en-US" dirty="0"/>
              <a:t> and </a:t>
            </a:r>
            <a:r>
              <a:rPr lang="en-US" b="1" dirty="0"/>
              <a:t>generic lambdas</a:t>
            </a:r>
            <a:r>
              <a:rPr lang="en-US" dirty="0"/>
              <a:t>.</a:t>
            </a:r>
          </a:p>
          <a:p>
            <a:r>
              <a:rPr lang="en-US" dirty="0"/>
              <a:t>Control flow implemented using generic lambdas and </a:t>
            </a:r>
            <a:r>
              <a:rPr lang="en-US" b="1" dirty="0"/>
              <a:t>“static if”</a:t>
            </a:r>
            <a:r>
              <a:rPr lang="en-US" dirty="0"/>
              <a:t>.</a:t>
            </a:r>
          </a:p>
          <a:p>
            <a:r>
              <a:rPr lang="en-US" dirty="0"/>
              <a:t>Loops/recursion implemented using </a:t>
            </a:r>
            <a:r>
              <a:rPr lang="en-US" b="1" dirty="0"/>
              <a:t>Y-</a:t>
            </a:r>
            <a:r>
              <a:rPr lang="en-US" b="1" dirty="0" err="1"/>
              <a:t>combinators</a:t>
            </a:r>
            <a:r>
              <a:rPr lang="en-US" dirty="0"/>
              <a:t>.</a:t>
            </a:r>
          </a:p>
          <a:p>
            <a:r>
              <a:rPr lang="en-US" dirty="0"/>
              <a:t>Namespace-oriented usage syntax.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7781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 – </a:t>
            </a:r>
            <a:r>
              <a:rPr lang="en-US" b="1" dirty="0"/>
              <a:t>list – overview 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Implemented with </a:t>
            </a:r>
            <a:r>
              <a:rPr lang="en-US" sz="2400" dirty="0" err="1">
                <a:latin typeface="Consolas" panose="020B0609020204030204" pitchFamily="49" charset="0"/>
              </a:rPr>
              <a:t>std</a:t>
            </a:r>
            <a:r>
              <a:rPr lang="en-US" sz="2400" dirty="0">
                <a:latin typeface="Consolas" panose="020B0609020204030204" pitchFamily="49" charset="0"/>
              </a:rPr>
              <a:t>::tuple</a:t>
            </a:r>
            <a:r>
              <a:rPr lang="en-US" dirty="0"/>
              <a:t>.</a:t>
            </a:r>
          </a:p>
          <a:p>
            <a:r>
              <a:rPr lang="en-US" dirty="0"/>
              <a:t>Heavily used throughout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  <a:p>
            <a:r>
              <a:rPr lang="en-US" dirty="0"/>
              <a:t>Supports </a:t>
            </a:r>
            <a:r>
              <a:rPr lang="en-US" b="1" dirty="0"/>
              <a:t>left folding</a:t>
            </a:r>
            <a:r>
              <a:rPr lang="en-US" dirty="0"/>
              <a:t>, </a:t>
            </a:r>
            <a:r>
              <a:rPr lang="en-US" b="1" dirty="0"/>
              <a:t>slicing</a:t>
            </a:r>
            <a:r>
              <a:rPr lang="en-US" dirty="0"/>
              <a:t>, </a:t>
            </a:r>
            <a:r>
              <a:rPr lang="en-US" b="1" dirty="0"/>
              <a:t>filtering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81145"/>
            <a:ext cx="4972306" cy="124466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86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85" y="2264537"/>
            <a:ext cx="5407810" cy="25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537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 – </a:t>
            </a:r>
            <a:r>
              <a:rPr lang="en-US" b="1" dirty="0"/>
              <a:t>list – implementation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87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"/>
          <a:stretch/>
        </p:blipFill>
        <p:spPr>
          <a:xfrm>
            <a:off x="838200" y="1353511"/>
            <a:ext cx="7281333" cy="4463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2971854" y="2424413"/>
              <a:ext cx="1488600" cy="93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9654" y="2321813"/>
                <a:ext cx="1595880" cy="31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4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 – </a:t>
            </a:r>
            <a:r>
              <a:rPr lang="en-US" b="1" dirty="0"/>
              <a:t>list –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37065"/>
            <a:ext cx="10515600" cy="954908"/>
          </a:xfrm>
        </p:spPr>
        <p:txBody>
          <a:bodyPr/>
          <a:lstStyle/>
          <a:p>
            <a:r>
              <a:rPr lang="en-US" dirty="0"/>
              <a:t>Component and system</a:t>
            </a:r>
            <a:r>
              <a:rPr lang="en-US" b="1" dirty="0"/>
              <a:t> signature lists</a:t>
            </a:r>
            <a:r>
              <a:rPr lang="en-US" dirty="0"/>
              <a:t> that context settings require are implemented as lists.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88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9" y="1167799"/>
            <a:ext cx="8801560" cy="36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68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 – </a:t>
            </a:r>
            <a:r>
              <a:rPr lang="en-US" b="1" dirty="0"/>
              <a:t>forcing </a:t>
            </a:r>
            <a:r>
              <a:rPr lang="en-US" b="1" dirty="0" err="1"/>
              <a:t>constexpr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89</a:t>
            </a:fld>
            <a:endParaRPr 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8979"/>
            <a:ext cx="7535333" cy="4818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420600" y="2280920"/>
              <a:ext cx="2224080" cy="370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840" y="2269400"/>
                <a:ext cx="2244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5301040" y="2798960"/>
              <a:ext cx="360" cy="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3040" y="278096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1338520" y="1395320"/>
              <a:ext cx="3122640" cy="7574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5920" y="1388480"/>
                <a:ext cx="314748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/>
              <p14:cNvContentPartPr/>
              <p14:nvPr/>
            </p14:nvContentPartPr>
            <p14:xfrm>
              <a:off x="906160" y="4981640"/>
              <a:ext cx="1113480" cy="738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200" y="4894880"/>
                <a:ext cx="11948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/>
              <p14:cNvContentPartPr/>
              <p14:nvPr/>
            </p14:nvContentPartPr>
            <p14:xfrm>
              <a:off x="2331040" y="5747000"/>
              <a:ext cx="1178280" cy="500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5640" y="5733320"/>
                <a:ext cx="1198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/>
              <p14:cNvContentPartPr/>
              <p14:nvPr/>
            </p14:nvContentPartPr>
            <p14:xfrm>
              <a:off x="6638800" y="5779933"/>
              <a:ext cx="352080" cy="18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29800" y="5763013"/>
                <a:ext cx="37656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2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56506" y="2790392"/>
            <a:ext cx="2755631" cy="113395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84403" y="2953367"/>
            <a:ext cx="2755631" cy="1133954"/>
            <a:chOff x="7284403" y="2953367"/>
            <a:chExt cx="2755631" cy="11339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7284403" y="2953367"/>
              <a:ext cx="2755631" cy="11339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/>
                <p14:cNvContentPartPr/>
                <p14:nvPr/>
              </p14:nvContentPartPr>
              <p14:xfrm>
                <a:off x="7604967" y="3085007"/>
                <a:ext cx="2169000" cy="7768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88410" y="3072047"/>
                  <a:ext cx="2197075" cy="80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9" name="Ink 68"/>
              <p14:cNvContentPartPr/>
              <p14:nvPr/>
            </p14:nvContentPartPr>
            <p14:xfrm>
              <a:off x="11881047" y="7093607"/>
              <a:ext cx="360" cy="3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863047" y="7075607"/>
                <a:ext cx="3636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1283854" y="3966029"/>
            <a:ext cx="1801313" cy="1425928"/>
            <a:chOff x="1283854" y="3966029"/>
            <a:chExt cx="1801313" cy="14259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283854" y="4648181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4" name="Ink 113"/>
                <p14:cNvContentPartPr/>
                <p14:nvPr/>
              </p14:nvContentPartPr>
              <p14:xfrm>
                <a:off x="1430247" y="4902749"/>
                <a:ext cx="1154160" cy="29952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15847" y="4885469"/>
                  <a:ext cx="1181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6" name="Ink 125"/>
                <p14:cNvContentPartPr/>
                <p14:nvPr/>
              </p14:nvContentPartPr>
              <p14:xfrm>
                <a:off x="2263647" y="3966029"/>
                <a:ext cx="821520" cy="69336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51767" y="3952709"/>
                  <a:ext cx="849960" cy="71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8492007" y="1694669"/>
            <a:ext cx="2149530" cy="1252200"/>
            <a:chOff x="8492007" y="1694669"/>
            <a:chExt cx="2149530" cy="1252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8849158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4" name="Ink 93"/>
                <p14:cNvContentPartPr/>
                <p14:nvPr/>
              </p14:nvContentPartPr>
              <p14:xfrm>
                <a:off x="9006807" y="1981709"/>
                <a:ext cx="1177920" cy="2268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96007" y="1969129"/>
                  <a:ext cx="1205640" cy="251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3" name="Ink 152"/>
                <p14:cNvContentPartPr/>
                <p14:nvPr/>
              </p14:nvContentPartPr>
              <p14:xfrm>
                <a:off x="8492007" y="2000069"/>
                <a:ext cx="389880" cy="9468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77594" y="1988553"/>
                  <a:ext cx="412221" cy="9752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562173" y="4082669"/>
            <a:ext cx="1942074" cy="1704391"/>
            <a:chOff x="6562173" y="4082669"/>
            <a:chExt cx="1942074" cy="17043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6562173" y="5043284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5" name="Ink 104"/>
                <p14:cNvContentPartPr/>
                <p14:nvPr/>
              </p14:nvContentPartPr>
              <p14:xfrm>
                <a:off x="6789207" y="5314589"/>
                <a:ext cx="1217880" cy="26640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75167" y="5304509"/>
                  <a:ext cx="1251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7" name="Ink 156"/>
                <p14:cNvContentPartPr/>
                <p14:nvPr/>
              </p14:nvContentPartPr>
              <p14:xfrm>
                <a:off x="8221287" y="4082669"/>
                <a:ext cx="282960" cy="18288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05447" y="4070789"/>
                  <a:ext cx="312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9" name="Ink 158"/>
                <p14:cNvContentPartPr/>
                <p14:nvPr/>
              </p14:nvContentPartPr>
              <p14:xfrm>
                <a:off x="7500567" y="4106429"/>
                <a:ext cx="947520" cy="93420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86167" y="4093829"/>
                  <a:ext cx="974520" cy="9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9143845" y="3388229"/>
            <a:ext cx="1792379" cy="1761522"/>
            <a:chOff x="9143845" y="3388229"/>
            <a:chExt cx="1792379" cy="176152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9143845" y="4405975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4" name="Ink 153"/>
                <p14:cNvContentPartPr/>
                <p14:nvPr/>
              </p14:nvContentPartPr>
              <p14:xfrm>
                <a:off x="10040727" y="3388229"/>
                <a:ext cx="207000" cy="2325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24887" y="3374570"/>
                  <a:ext cx="234360" cy="257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8" name="Ink 157"/>
                <p14:cNvContentPartPr/>
                <p14:nvPr/>
              </p14:nvContentPartPr>
              <p14:xfrm>
                <a:off x="10120647" y="3480749"/>
                <a:ext cx="428400" cy="90360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08397" y="3463829"/>
                  <a:ext cx="458305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8" name="Ink 27"/>
                <p14:cNvContentPartPr/>
                <p14:nvPr/>
              </p14:nvContentPartPr>
              <p14:xfrm>
                <a:off x="9603327" y="4616189"/>
                <a:ext cx="630000" cy="3092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93967" y="4596749"/>
                  <a:ext cx="65304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3" name="Ink 32"/>
              <p14:cNvContentPartPr/>
              <p14:nvPr/>
            </p14:nvContentPartPr>
            <p14:xfrm>
              <a:off x="2017767" y="2924087"/>
              <a:ext cx="2295720" cy="7912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000487" y="2909327"/>
                <a:ext cx="2327400" cy="81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/>
          <p:cNvGrpSpPr/>
          <p:nvPr/>
        </p:nvGrpSpPr>
        <p:grpSpPr>
          <a:xfrm>
            <a:off x="4114537" y="1694669"/>
            <a:ext cx="1792379" cy="1707138"/>
            <a:chOff x="4114537" y="1694669"/>
            <a:chExt cx="1792379" cy="17071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114537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3" name="Ink 132"/>
                <p14:cNvContentPartPr/>
                <p14:nvPr/>
              </p14:nvContentPartPr>
              <p14:xfrm>
                <a:off x="4631727" y="2424407"/>
                <a:ext cx="497160" cy="97740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15887" y="2416847"/>
                  <a:ext cx="52920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4" name="Ink 33"/>
                <p14:cNvContentPartPr/>
                <p14:nvPr/>
              </p14:nvContentPartPr>
              <p14:xfrm>
                <a:off x="4341927" y="1953167"/>
                <a:ext cx="1213560" cy="2268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28247" y="1939487"/>
                  <a:ext cx="12441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904901" y="1442119"/>
            <a:ext cx="2241826" cy="1397830"/>
            <a:chOff x="904901" y="1442119"/>
            <a:chExt cx="2241826" cy="13978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904901" y="144211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9" name="Ink 128"/>
                <p14:cNvContentPartPr/>
                <p14:nvPr/>
              </p14:nvContentPartPr>
              <p14:xfrm>
                <a:off x="1880607" y="2181509"/>
                <a:ext cx="1189080" cy="5932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9447" y="2175029"/>
                  <a:ext cx="12110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Ink 31"/>
                <p14:cNvContentPartPr/>
                <p14:nvPr/>
              </p14:nvContentPartPr>
              <p14:xfrm>
                <a:off x="2931447" y="2727989"/>
                <a:ext cx="215280" cy="1119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8487" y="2713949"/>
                  <a:ext cx="242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Ink 34"/>
                <p14:cNvContentPartPr/>
                <p14:nvPr/>
              </p14:nvContentPartPr>
              <p14:xfrm>
                <a:off x="1295607" y="1664807"/>
                <a:ext cx="851400" cy="3398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83727" y="1654727"/>
                  <a:ext cx="877320" cy="36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424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 and future ideas.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5085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(1)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>
                <a:hlinkClick r:id="rId3"/>
              </a:rPr>
              <a:t>http://t-machine.org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/>
              <a:t>data </a:t>
            </a:r>
            <a:r>
              <a:rPr lang="it-IT" b="1" dirty="0" err="1"/>
              <a:t>structures</a:t>
            </a:r>
            <a:r>
              <a:rPr lang="it-IT" dirty="0"/>
              <a:t>, </a:t>
            </a:r>
            <a:r>
              <a:rPr lang="it-IT" b="1" dirty="0"/>
              <a:t>multithreading </a:t>
            </a:r>
            <a:r>
              <a:rPr lang="it-IT" dirty="0"/>
              <a:t>and </a:t>
            </a:r>
            <a:r>
              <a:rPr lang="it-IT" b="1" dirty="0"/>
              <a:t>networking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Wiki</a:t>
            </a:r>
            <a:r>
              <a:rPr lang="it-IT" dirty="0"/>
              <a:t> with </a:t>
            </a:r>
            <a:r>
              <a:rPr lang="it-IT" b="1" dirty="0"/>
              <a:t>ES </a:t>
            </a:r>
            <a:r>
              <a:rPr lang="it-IT" b="1" dirty="0" err="1"/>
              <a:t>approaches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implementations</a:t>
            </a:r>
            <a:r>
              <a:rPr lang="it-IT" dirty="0"/>
              <a:t>.</a:t>
            </a:r>
          </a:p>
          <a:p>
            <a:r>
              <a:rPr lang="it-IT" dirty="0">
                <a:hlinkClick r:id="rId4"/>
              </a:rPr>
              <a:t>http://stackoverflow.com/questions/1901251</a:t>
            </a:r>
            <a:endParaRPr lang="it-IT" dirty="0"/>
          </a:p>
          <a:p>
            <a:pPr lvl="1"/>
            <a:r>
              <a:rPr lang="it-IT" dirty="0"/>
              <a:t>In-</a:t>
            </a:r>
            <a:r>
              <a:rPr lang="it-IT" dirty="0" err="1"/>
              <a:t>depth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</a:t>
            </a:r>
            <a:r>
              <a:rPr lang="it-IT" b="1" dirty="0" err="1"/>
              <a:t>engine</a:t>
            </a:r>
            <a:r>
              <a:rPr lang="it-IT" b="1" dirty="0"/>
              <a:t> design</a:t>
            </a:r>
            <a:r>
              <a:rPr lang="it-IT" dirty="0"/>
              <a:t>.</a:t>
            </a:r>
          </a:p>
          <a:p>
            <a:r>
              <a:rPr lang="it-IT" dirty="0">
                <a:hlinkClick r:id="rId5"/>
              </a:rPr>
              <a:t>http://bitsquid.blogpost.it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 err="1"/>
              <a:t>contiguous</a:t>
            </a:r>
            <a:r>
              <a:rPr lang="it-IT" b="1" dirty="0"/>
              <a:t> component data </a:t>
            </a:r>
            <a:r>
              <a:rPr lang="it-IT" dirty="0" err="1"/>
              <a:t>allocation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dirty="0"/>
              <a:t>.</a:t>
            </a:r>
          </a:p>
          <a:p>
            <a:r>
              <a:rPr lang="it-IT" dirty="0">
                <a:hlinkClick r:id="rId6"/>
              </a:rPr>
              <a:t>http://gameprogrammingpatterns.com/component</a:t>
            </a:r>
            <a:endParaRPr lang="it-IT" dirty="0"/>
          </a:p>
          <a:p>
            <a:pPr lvl="1"/>
            <a:r>
              <a:rPr lang="it-IT" dirty="0" err="1"/>
              <a:t>Covers</a:t>
            </a:r>
            <a:r>
              <a:rPr lang="it-IT" dirty="0"/>
              <a:t>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design </a:t>
            </a:r>
            <a:r>
              <a:rPr lang="it-IT" dirty="0"/>
              <a:t>and </a:t>
            </a:r>
            <a:r>
              <a:rPr lang="it-IT" b="1" dirty="0" err="1"/>
              <a:t>entity</a:t>
            </a:r>
            <a:r>
              <a:rPr lang="it-IT" b="1" dirty="0"/>
              <a:t> </a:t>
            </a:r>
            <a:r>
              <a:rPr lang="it-IT" b="1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techniques</a:t>
            </a:r>
            <a:r>
              <a:rPr lang="it-IT" dirty="0"/>
              <a:t>.</a:t>
            </a:r>
          </a:p>
          <a:p>
            <a:r>
              <a:rPr lang="it-IT" dirty="0">
                <a:hlinkClick r:id="rId7"/>
              </a:rPr>
              <a:t>http://randygaul.net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design</a:t>
            </a:r>
            <a:r>
              <a:rPr lang="it-IT" dirty="0"/>
              <a:t>, </a:t>
            </a:r>
            <a:r>
              <a:rPr lang="it-IT" dirty="0" err="1"/>
              <a:t>covering</a:t>
            </a:r>
            <a:r>
              <a:rPr lang="it-IT" dirty="0"/>
              <a:t> </a:t>
            </a:r>
            <a:r>
              <a:rPr lang="it-IT" b="1" dirty="0" err="1"/>
              <a:t>communication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allocation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0114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it-IT" dirty="0" err="1"/>
              <a:t>Existing</a:t>
            </a:r>
            <a:r>
              <a:rPr lang="it-IT" dirty="0"/>
              <a:t> C++11/14 </a:t>
            </a:r>
            <a:r>
              <a:rPr lang="it-IT" b="1" dirty="0"/>
              <a:t>ECS</a:t>
            </a:r>
            <a:r>
              <a:rPr lang="it-IT" dirty="0"/>
              <a:t> </a:t>
            </a:r>
            <a:r>
              <a:rPr lang="it-IT" dirty="0" err="1"/>
              <a:t>libraries</a:t>
            </a:r>
            <a:r>
              <a:rPr lang="en-US" dirty="0"/>
              <a:t>:</a:t>
            </a:r>
          </a:p>
          <a:p>
            <a:pPr lvl="1"/>
            <a:r>
              <a:rPr lang="it-IT" dirty="0">
                <a:hlinkClick r:id="rId3"/>
              </a:rPr>
              <a:t>https://github.com/grandstack/Pronto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compile-time </a:t>
            </a:r>
            <a:r>
              <a:rPr lang="it-IT" i="1" dirty="0" err="1"/>
              <a:t>entities</a:t>
            </a:r>
            <a:r>
              <a:rPr lang="it-IT" i="1" dirty="0"/>
              <a:t>).</a:t>
            </a:r>
          </a:p>
          <a:p>
            <a:pPr lvl="1"/>
            <a:r>
              <a:rPr lang="it-IT" dirty="0">
                <a:hlinkClick r:id="rId4"/>
              </a:rPr>
              <a:t>https://github.com/discoloda/Diana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sparse sets </a:t>
            </a:r>
            <a:r>
              <a:rPr lang="it-IT" i="1" dirty="0" err="1"/>
              <a:t>heavily</a:t>
            </a:r>
            <a:r>
              <a:rPr lang="it-IT" i="1" dirty="0"/>
              <a:t>).</a:t>
            </a:r>
          </a:p>
          <a:p>
            <a:pPr lvl="1"/>
            <a:r>
              <a:rPr lang="it-IT" dirty="0">
                <a:hlinkClick r:id="rId5"/>
              </a:rPr>
              <a:t>https://github.com/alecthomas/entityx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compile-time </a:t>
            </a:r>
            <a:r>
              <a:rPr lang="it-IT" i="1" dirty="0" err="1"/>
              <a:t>components</a:t>
            </a:r>
            <a:r>
              <a:rPr lang="it-IT" i="1" dirty="0"/>
              <a:t> and </a:t>
            </a:r>
            <a:r>
              <a:rPr lang="it-IT" i="1" dirty="0" err="1"/>
              <a:t>events</a:t>
            </a:r>
            <a:r>
              <a:rPr lang="it-IT" i="1" dirty="0"/>
              <a:t>).</a:t>
            </a:r>
            <a:endParaRPr lang="it-IT" dirty="0"/>
          </a:p>
          <a:p>
            <a:r>
              <a:rPr lang="it-IT" dirty="0">
                <a:hlinkClick r:id="rId6"/>
              </a:rPr>
              <a:t>https://maikklein.github.io/post/2016-01-14-Entity-Component-System/</a:t>
            </a:r>
            <a:endParaRPr lang="it-IT" dirty="0"/>
          </a:p>
          <a:p>
            <a:pPr lvl="1"/>
            <a:r>
              <a:rPr lang="it-IT" dirty="0"/>
              <a:t>«The general design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flawed</a:t>
            </a:r>
            <a:r>
              <a:rPr lang="it-IT" dirty="0"/>
              <a:t> compile-time </a:t>
            </a:r>
            <a:r>
              <a:rPr lang="it-IT" dirty="0" err="1"/>
              <a:t>entity</a:t>
            </a:r>
            <a:r>
              <a:rPr lang="it-IT" dirty="0"/>
              <a:t> component </a:t>
            </a:r>
            <a:r>
              <a:rPr lang="it-IT" dirty="0" err="1"/>
              <a:t>system</a:t>
            </a:r>
            <a:r>
              <a:rPr lang="it-IT" dirty="0"/>
              <a:t> in C++14.»</a:t>
            </a:r>
          </a:p>
          <a:p>
            <a:r>
              <a:rPr lang="it-IT" dirty="0">
                <a:hlinkClick r:id="rId7"/>
              </a:rPr>
              <a:t>https://www.reddit.com/r/gamedev/comments/3nv8uz</a:t>
            </a:r>
            <a:endParaRPr lang="it-IT" dirty="0"/>
          </a:p>
          <a:p>
            <a:pPr lvl="1"/>
            <a:r>
              <a:rPr lang="it-IT" dirty="0" err="1"/>
              <a:t>Discussion</a:t>
            </a:r>
            <a:r>
              <a:rPr lang="it-IT" dirty="0"/>
              <a:t> on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CppCon</a:t>
            </a:r>
            <a:r>
              <a:rPr lang="it-IT" dirty="0"/>
              <a:t> 2015 ECS talk.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4007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(3)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>
                <a:hlinkClick r:id="rId3"/>
              </a:rPr>
              <a:t>http://stackoverflow.com/questions/35778864/building-asynchronous-future-callback-chain-from-compile-time-dependency-graph</a:t>
            </a:r>
            <a:endParaRPr lang="it-IT" dirty="0"/>
          </a:p>
          <a:p>
            <a:pPr lvl="1"/>
            <a:r>
              <a:rPr lang="en-US" dirty="0"/>
              <a:t>Building asynchronous `future` callback chain from compile-time dependency graph (DAG)</a:t>
            </a:r>
          </a:p>
          <a:p>
            <a:pPr lvl="1"/>
            <a:r>
              <a:rPr lang="en-US" dirty="0" err="1"/>
              <a:t>StackOverflow</a:t>
            </a:r>
            <a:r>
              <a:rPr lang="en-US" dirty="0"/>
              <a:t> question I asked regarding the generation of a callback chain for system execution.</a:t>
            </a:r>
          </a:p>
          <a:p>
            <a:r>
              <a:rPr lang="it-IT" dirty="0">
                <a:hlinkClick r:id="rId4"/>
              </a:rPr>
              <a:t>http://cs.stackexchange.com/questions/2524/getting-parallel-items-in-dependency-resolution</a:t>
            </a:r>
            <a:endParaRPr lang="it-IT" dirty="0"/>
          </a:p>
          <a:p>
            <a:pPr lvl="1"/>
            <a:r>
              <a:rPr lang="it-IT" dirty="0" err="1"/>
              <a:t>Executing</a:t>
            </a:r>
            <a:r>
              <a:rPr lang="it-IT" dirty="0"/>
              <a:t> </a:t>
            </a:r>
            <a:r>
              <a:rPr lang="it-IT" dirty="0" err="1"/>
              <a:t>tasks</a:t>
            </a:r>
            <a:r>
              <a:rPr lang="it-IT" dirty="0"/>
              <a:t> with </a:t>
            </a:r>
            <a:r>
              <a:rPr lang="it-IT" dirty="0" err="1"/>
              <a:t>dependencies</a:t>
            </a:r>
            <a:r>
              <a:rPr lang="it-IT" dirty="0"/>
              <a:t> in </a:t>
            </a:r>
            <a:r>
              <a:rPr lang="it-IT" dirty="0" err="1"/>
              <a:t>parallel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217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ideas – </a:t>
            </a:r>
            <a:r>
              <a:rPr lang="en-US" b="1" dirty="0"/>
              <a:t>(1)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How to deal with SIMD operations?</a:t>
            </a:r>
          </a:p>
          <a:p>
            <a:pPr lvl="1"/>
            <a:r>
              <a:rPr lang="en-US" dirty="0"/>
              <a:t>Possibly mark certain components/systems as SIMD and use special storage strategies.</a:t>
            </a:r>
          </a:p>
          <a:p>
            <a:r>
              <a:rPr lang="en-US" dirty="0"/>
              <a:t>Match system subtasks to next system subtasks to use partial outputs without merging.</a:t>
            </a:r>
            <a:endParaRPr lang="en-US" u="sng" dirty="0"/>
          </a:p>
          <a:p>
            <a:pPr algn="just"/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4568245" y="3211264"/>
              <a:ext cx="5882400" cy="389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2765" y="3198304"/>
                <a:ext cx="59090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/>
              <p14:cNvContentPartPr/>
              <p14:nvPr/>
            </p14:nvContentPartPr>
            <p14:xfrm>
              <a:off x="9821005" y="4541104"/>
              <a:ext cx="562320" cy="529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3005" y="4519144"/>
                <a:ext cx="6026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/>
              <p14:cNvContentPartPr/>
              <p14:nvPr/>
            </p14:nvContentPartPr>
            <p14:xfrm>
              <a:off x="5089165" y="3983104"/>
              <a:ext cx="2106000" cy="869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1605" y="3974460"/>
                <a:ext cx="2127600" cy="88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Ink 33"/>
              <p14:cNvContentPartPr/>
              <p14:nvPr/>
            </p14:nvContentPartPr>
            <p14:xfrm>
              <a:off x="5137405" y="4769704"/>
              <a:ext cx="1813680" cy="493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30925" y="4758184"/>
                <a:ext cx="18284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/>
              <p14:cNvContentPartPr/>
              <p14:nvPr/>
            </p14:nvContentPartPr>
            <p14:xfrm>
              <a:off x="5266285" y="5439664"/>
              <a:ext cx="1938960" cy="39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59085" y="5425264"/>
                <a:ext cx="19566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" name="Ink 42"/>
              <p14:cNvContentPartPr/>
              <p14:nvPr/>
            </p14:nvContentPartPr>
            <p14:xfrm>
              <a:off x="7257085" y="3906784"/>
              <a:ext cx="246600" cy="9259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43765" y="3892378"/>
                <a:ext cx="274320" cy="955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4" name="Ink 43"/>
              <p14:cNvContentPartPr/>
              <p14:nvPr/>
            </p14:nvContentPartPr>
            <p14:xfrm>
              <a:off x="7277965" y="5344624"/>
              <a:ext cx="249120" cy="267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61045" y="5331647"/>
                <a:ext cx="280440" cy="2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/>
              <p14:cNvContentPartPr/>
              <p14:nvPr/>
            </p14:nvContentPartPr>
            <p14:xfrm>
              <a:off x="7779445" y="4771144"/>
              <a:ext cx="1866960" cy="900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70085" y="4761424"/>
                <a:ext cx="18874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6" name="Ink 45"/>
              <p14:cNvContentPartPr/>
              <p14:nvPr/>
            </p14:nvContentPartPr>
            <p14:xfrm>
              <a:off x="4726285" y="3976264"/>
              <a:ext cx="308520" cy="16315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10085" y="3962581"/>
                <a:ext cx="339120" cy="1660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8" name="Ink 47"/>
              <p14:cNvContentPartPr/>
              <p14:nvPr/>
            </p14:nvContentPartPr>
            <p14:xfrm>
              <a:off x="7119925" y="5272984"/>
              <a:ext cx="24480" cy="97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13445" y="5264759"/>
                <a:ext cx="38880" cy="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9" name="Ink 48"/>
              <p14:cNvContentPartPr/>
              <p14:nvPr/>
            </p14:nvContentPartPr>
            <p14:xfrm>
              <a:off x="7587205" y="4914064"/>
              <a:ext cx="2062440" cy="6562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8205" y="4900384"/>
                <a:ext cx="208512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0" name="Ink 49"/>
              <p14:cNvContentPartPr/>
              <p14:nvPr/>
            </p14:nvContentPartPr>
            <p14:xfrm>
              <a:off x="7029205" y="5303224"/>
              <a:ext cx="298800" cy="3110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20205" y="5292772"/>
                <a:ext cx="322920" cy="330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" name="Ink 52"/>
              <p14:cNvContentPartPr/>
              <p14:nvPr/>
            </p14:nvContentPartPr>
            <p14:xfrm>
              <a:off x="6792685" y="3892024"/>
              <a:ext cx="365760" cy="2145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83685" y="3883009"/>
                <a:ext cx="389160" cy="234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4" name="Ink 53"/>
              <p14:cNvContentPartPr/>
              <p14:nvPr/>
            </p14:nvContentPartPr>
            <p14:xfrm>
              <a:off x="7622845" y="4028824"/>
              <a:ext cx="2171160" cy="9828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10605" y="4016584"/>
                <a:ext cx="2199240" cy="10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9" name="Ink 68"/>
              <p14:cNvContentPartPr/>
              <p14:nvPr/>
            </p14:nvContentPartPr>
            <p14:xfrm>
              <a:off x="5994565" y="3377944"/>
              <a:ext cx="95040" cy="23670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88085" y="3371104"/>
                <a:ext cx="106920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0" name="Ink 69"/>
              <p14:cNvContentPartPr/>
              <p14:nvPr/>
            </p14:nvContentPartPr>
            <p14:xfrm>
              <a:off x="8723365" y="3404224"/>
              <a:ext cx="182160" cy="22125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16885" y="3395944"/>
                <a:ext cx="193320" cy="22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5749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ideas – </a:t>
            </a:r>
            <a:r>
              <a:rPr lang="en-US" b="1" dirty="0"/>
              <a:t>(2)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84708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Find an alternative to deferred functions.</a:t>
            </a:r>
          </a:p>
          <a:p>
            <a:pPr lvl="1" algn="just"/>
            <a:r>
              <a:rPr lang="en-US" dirty="0"/>
              <a:t>Avoid </a:t>
            </a:r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::function</a:t>
            </a:r>
            <a:r>
              <a:rPr lang="en-US" dirty="0"/>
              <a:t> overhead.</a:t>
            </a:r>
          </a:p>
          <a:p>
            <a:pPr lvl="1" algn="just"/>
            <a:r>
              <a:rPr lang="en-US" dirty="0"/>
              <a:t>Proxy object + command queues?</a:t>
            </a:r>
          </a:p>
          <a:p>
            <a:pPr lvl="1" algn="just"/>
            <a:r>
              <a:rPr lang="en-US" dirty="0"/>
              <a:t>Move-only SBO functions?</a:t>
            </a:r>
          </a:p>
          <a:p>
            <a:pPr algn="just"/>
            <a:r>
              <a:rPr lang="en-US" dirty="0"/>
              <a:t>Generic “settings/signature” library.</a:t>
            </a:r>
          </a:p>
          <a:p>
            <a:pPr lvl="1" algn="just"/>
            <a:r>
              <a:rPr lang="en-US" dirty="0"/>
              <a:t>Define “settings” schemas at compile-time.</a:t>
            </a:r>
          </a:p>
          <a:p>
            <a:pPr lvl="1" algn="just"/>
            <a:r>
              <a:rPr lang="en-US" dirty="0"/>
              <a:t>Focus on constraints and composability.</a:t>
            </a:r>
          </a:p>
          <a:p>
            <a:pPr lvl="1" algn="just"/>
            <a:r>
              <a:rPr lang="en-US" dirty="0"/>
              <a:t>Statically verify settings with nice error messages.</a:t>
            </a:r>
          </a:p>
          <a:p>
            <a:pPr algn="just"/>
            <a:r>
              <a:rPr lang="en-US" dirty="0"/>
              <a:t>Allow the refresh step to be customized.</a:t>
            </a:r>
          </a:p>
          <a:p>
            <a:pPr lvl="1" algn="just"/>
            <a:r>
              <a:rPr lang="en-US" dirty="0"/>
              <a:t>Subscribe/unsubscribe callbacks.</a:t>
            </a:r>
          </a:p>
          <a:p>
            <a:pPr lvl="1" algn="just"/>
            <a:r>
              <a:rPr lang="en-US" dirty="0"/>
              <a:t>Matching/killing callbacks.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4314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ideas – </a:t>
            </a:r>
            <a:r>
              <a:rPr lang="en-US" b="1" dirty="0"/>
              <a:t>(3)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8341659" cy="99226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Allow multiple separate system execution steps.</a:t>
            </a:r>
          </a:p>
          <a:p>
            <a:pPr lvl="1" algn="just"/>
            <a:r>
              <a:rPr lang="en-US" dirty="0"/>
              <a:t>Allow systems to easily have different “frequencies”.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96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6353"/>
            <a:ext cx="7321263" cy="37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05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10886"/>
            <a:ext cx="10515600" cy="4749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6000" b="1" dirty="0" err="1"/>
              <a:t>Questions</a:t>
            </a:r>
            <a:r>
              <a:rPr lang="it-IT" sz="6000" b="1" dirty="0"/>
              <a:t>?</a:t>
            </a:r>
          </a:p>
          <a:p>
            <a:pPr marL="0" indent="0" algn="ctr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  <a:hlinkClick r:id="rId3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vittorio.romeo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@outlook.com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http://github.com/</a:t>
            </a: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SuperV1234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6000" dirty="0"/>
          </a:p>
          <a:p>
            <a:pPr marL="0" indent="0" algn="ctr">
              <a:buNone/>
            </a:pPr>
            <a:r>
              <a:rPr lang="it-IT" sz="6000" dirty="0" err="1"/>
              <a:t>Thank</a:t>
            </a:r>
            <a:r>
              <a:rPr lang="it-IT" sz="6000" dirty="0"/>
              <a:t> </a:t>
            </a:r>
            <a:r>
              <a:rPr lang="it-IT" sz="6000" dirty="0" err="1"/>
              <a:t>you</a:t>
            </a:r>
            <a:r>
              <a:rPr lang="it-IT" sz="6000" dirty="0"/>
              <a:t> for </a:t>
            </a:r>
            <a:r>
              <a:rPr lang="it-IT" sz="6000" dirty="0" err="1"/>
              <a:t>attending</a:t>
            </a:r>
            <a:r>
              <a:rPr lang="it-IT" sz="6000" dirty="0"/>
              <a:t>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549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6124</TotalTime>
  <Words>5038</Words>
  <Application>Microsoft Office PowerPoint</Application>
  <PresentationFormat>Widescreen</PresentationFormat>
  <Paragraphs>768</Paragraphs>
  <Slides>97</Slides>
  <Notes>90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2" baseType="lpstr">
      <vt:lpstr>Calibri</vt:lpstr>
      <vt:lpstr>Consolas</vt:lpstr>
      <vt:lpstr>Calibri Light</vt:lpstr>
      <vt:lpstr>Arial</vt:lpstr>
      <vt:lpstr>Office Theme</vt:lpstr>
      <vt:lpstr>Implementation of a multithreaded compile-time ECS in C++14</vt:lpstr>
      <vt:lpstr>Overview of the talk</vt:lpstr>
      <vt:lpstr>Entity-component-system</vt:lpstr>
      <vt:lpstr>What is an entity?</vt:lpstr>
      <vt:lpstr>Encoding entities – OOP inheritance </vt:lpstr>
      <vt:lpstr>Encoding entities – OOP inheritance </vt:lpstr>
      <vt:lpstr>Encoding entities – OOP inheritance </vt:lpstr>
      <vt:lpstr>Encoding entities – OOP composition</vt:lpstr>
      <vt:lpstr>Encoding entities – OOP composition</vt:lpstr>
      <vt:lpstr>Encoding entities – OOP composition</vt:lpstr>
      <vt:lpstr>Encoding entities – OOP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Storing components - one array per type</vt:lpstr>
      <vt:lpstr>Storing components – mega-array</vt:lpstr>
      <vt:lpstr>Overview of ECST</vt:lpstr>
      <vt:lpstr>Core values and concepts</vt:lpstr>
      <vt:lpstr>«Compile-time» ECS</vt:lpstr>
      <vt:lpstr>«Compile-time» ECS</vt:lpstr>
      <vt:lpstr>«Compile-time» ECS – g++ errors</vt:lpstr>
      <vt:lpstr>«Compile-time» ECS – clang++ errors</vt:lpstr>
      <vt:lpstr>«Compile-time» ECS – camomilla-processed errors</vt:lpstr>
      <vt:lpstr>Customizable settings/policy-based design</vt:lpstr>
      <vt:lpstr>Syntax: independent from settings</vt:lpstr>
      <vt:lpstr>Multithreading support</vt:lpstr>
      <vt:lpstr>«Type-value encoding»</vt:lpstr>
      <vt:lpstr>«Type-value encoding»</vt:lpstr>
      <vt:lpstr>Code example. </vt:lpstr>
      <vt:lpstr>Architecture of ECST.</vt:lpstr>
      <vt:lpstr>PowerPoint Presentation</vt:lpstr>
      <vt:lpstr>Context -&gt; Main Storage</vt:lpstr>
      <vt:lpstr>Context -&gt; Main Storage -&gt; Entity Storage</vt:lpstr>
      <vt:lpstr>Context -&gt; Main Storage -&gt; Entity Storage -&gt; Metadata</vt:lpstr>
      <vt:lpstr>Context -&gt; Main Storage -&gt; Component Storage</vt:lpstr>
      <vt:lpstr>Context -&gt; Main Storage -&gt; Component Storage -&gt; Chunk</vt:lpstr>
      <vt:lpstr>Context -&gt; System Manager</vt:lpstr>
      <vt:lpstr>Context -&gt; System Manager -&gt; System Storage</vt:lpstr>
      <vt:lpstr>Context -&gt; System Manager -&gt; System Storage -&gt; Instance</vt:lpstr>
      <vt:lpstr>Context -&gt; System Manager -&gt; … -&gt; Instance -&gt; State Manager</vt:lpstr>
      <vt:lpstr>Context -&gt; System Manager -&gt; … -&gt; State Manager -&gt; State</vt:lpstr>
      <vt:lpstr>Implementation of ECST.</vt:lpstr>
      <vt:lpstr>Implementation details overview</vt:lpstr>
      <vt:lpstr>Flow - overview</vt:lpstr>
      <vt:lpstr>Flow - critical operations</vt:lpstr>
      <vt:lpstr>PowerPoint Presentation</vt:lpstr>
      <vt:lpstr>Flow – user code</vt:lpstr>
      <vt:lpstr>Challenges</vt:lpstr>
      <vt:lpstr>Sparse Integer Sets</vt:lpstr>
      <vt:lpstr>Sparse Integer Sets</vt:lpstr>
      <vt:lpstr>Data structure static dispatching</vt:lpstr>
      <vt:lpstr>Data structure static dispatching</vt:lpstr>
      <vt:lpstr>Data structure static dispatching</vt:lpstr>
      <vt:lpstr>System settings and dependencies</vt:lpstr>
      <vt:lpstr>System settings and dependencies</vt:lpstr>
      <vt:lpstr>System settings and dependencies</vt:lpstr>
      <vt:lpstr>Multithreading details</vt:lpstr>
      <vt:lpstr>Multithreading details – lock-free queue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System scheduling</vt:lpstr>
      <vt:lpstr>System scheduling - scheduler</vt:lpstr>
      <vt:lpstr>System scheduler – system task execution</vt:lpstr>
      <vt:lpstr>System inner parallelism</vt:lpstr>
      <vt:lpstr>System inner parallelism – parallel execution</vt:lpstr>
      <vt:lpstr>System inner parallelism – executor example</vt:lpstr>
      <vt:lpstr>System inner parallelism - slicing</vt:lpstr>
      <vt:lpstr>System inner parallelism - slicing</vt:lpstr>
      <vt:lpstr>Proxies</vt:lpstr>
      <vt:lpstr>Proxies – data proxy</vt:lpstr>
      <vt:lpstr>Proxies – defer proxy</vt:lpstr>
      <vt:lpstr>Proxies – step proxy</vt:lpstr>
      <vt:lpstr>Flow – implementation overview (2)</vt:lpstr>
      <vt:lpstr>Flow – “begin” step</vt:lpstr>
      <vt:lpstr>Flow – refresh step</vt:lpstr>
      <vt:lpstr>Flow – refresh step – execute deferred functions</vt:lpstr>
      <vt:lpstr>Flow – refresh step – reclaim dead entities</vt:lpstr>
      <vt:lpstr>Flow – refresh step – match entities to systems</vt:lpstr>
      <vt:lpstr>Metaprogramming</vt:lpstr>
      <vt:lpstr>Metaprogramming – list – overview </vt:lpstr>
      <vt:lpstr>Metaprogramming – list – implementation</vt:lpstr>
      <vt:lpstr>Metaprogramming – list – use cases</vt:lpstr>
      <vt:lpstr>Metaprogramming – forcing constexpr</vt:lpstr>
      <vt:lpstr>Conclusion</vt:lpstr>
      <vt:lpstr>Resources – (1)</vt:lpstr>
      <vt:lpstr>Resources – (2)</vt:lpstr>
      <vt:lpstr>Resources – (3)</vt:lpstr>
      <vt:lpstr>Future ideas – (1)</vt:lpstr>
      <vt:lpstr>Future ideas – (2)</vt:lpstr>
      <vt:lpstr>Future ideas – (3)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Vittorio Romeo</dc:creator>
  <cp:lastModifiedBy>Vittorio Romeo</cp:lastModifiedBy>
  <cp:revision>579</cp:revision>
  <dcterms:created xsi:type="dcterms:W3CDTF">2015-08-26T13:04:48Z</dcterms:created>
  <dcterms:modified xsi:type="dcterms:W3CDTF">2016-11-12T21:31:36Z</dcterms:modified>
</cp:coreProperties>
</file>